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65" r:id="rId6"/>
    <p:sldId id="266" r:id="rId7"/>
    <p:sldId id="269" r:id="rId8"/>
    <p:sldId id="270" r:id="rId9"/>
    <p:sldId id="276" r:id="rId10"/>
    <p:sldId id="272" r:id="rId11"/>
    <p:sldId id="278" r:id="rId12"/>
    <p:sldId id="277" r:id="rId13"/>
    <p:sldId id="273" r:id="rId14"/>
    <p:sldId id="274" r:id="rId15"/>
    <p:sldId id="279" r:id="rId16"/>
    <p:sldId id="281" r:id="rId17"/>
    <p:sldId id="280" r:id="rId18"/>
    <p:sldId id="282" r:id="rId19"/>
    <p:sldId id="283" r:id="rId20"/>
    <p:sldId id="284" r:id="rId21"/>
    <p:sldId id="285" r:id="rId22"/>
    <p:sldId id="286" r:id="rId23"/>
    <p:sldId id="287"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2EE4DD-0E71-46DB-9A3D-CB37D937A242}">
          <p14:sldIdLst>
            <p14:sldId id="256"/>
            <p14:sldId id="265"/>
            <p14:sldId id="266"/>
            <p14:sldId id="269"/>
            <p14:sldId id="270"/>
            <p14:sldId id="276"/>
            <p14:sldId id="272"/>
            <p14:sldId id="278"/>
            <p14:sldId id="277"/>
            <p14:sldId id="273"/>
            <p14:sldId id="274"/>
            <p14:sldId id="279"/>
            <p14:sldId id="281"/>
            <p14:sldId id="280"/>
            <p14:sldId id="282"/>
            <p14:sldId id="283"/>
            <p14:sldId id="284"/>
            <p14:sldId id="285"/>
            <p14:sldId id="286"/>
          </p14:sldIdLst>
        </p14:section>
        <p14:section name="Untitled Section" id="{7CB89493-E436-44DB-8F30-984D072F0FF2}">
          <p14:sldIdLst>
            <p14:sldId id="287"/>
            <p14:sldId id="288"/>
            <p14:sldId id="28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2F868-1954-49F6-A84B-AADB0A625B8B}" v="66" dt="2026-03-20T08:21:3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9" d="100"/>
          <a:sy n="69" d="100"/>
        </p:scale>
        <p:origin x="780" y="60"/>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hyperlink" Target="http://www.sigmanursing.org/" TargetMode="External"/><Relationship Id="rId3" Type="http://schemas.openxmlformats.org/officeDocument/2006/relationships/hyperlink" Target="http://www.aacn.org/" TargetMode="External"/><Relationship Id="rId7" Type="http://schemas.openxmlformats.org/officeDocument/2006/relationships/hyperlink" Target="http://www.ena.org/" TargetMode="External"/><Relationship Id="rId2" Type="http://schemas.openxmlformats.org/officeDocument/2006/relationships/hyperlink" Target="http://www.nln.org/" TargetMode="External"/><Relationship Id="rId1" Type="http://schemas.openxmlformats.org/officeDocument/2006/relationships/hyperlink" Target="http://www.nursingworld.org/" TargetMode="External"/><Relationship Id="rId6" Type="http://schemas.openxmlformats.org/officeDocument/2006/relationships/hyperlink" Target="http://www.ahna.org/" TargetMode="External"/><Relationship Id="rId5" Type="http://schemas.openxmlformats.org/officeDocument/2006/relationships/hyperlink" Target="http://www.aamn.org/" TargetMode="External"/><Relationship Id="rId4" Type="http://schemas.openxmlformats.org/officeDocument/2006/relationships/hyperlink" Target="http://www.ncsbn.org/" TargetMode="External"/><Relationship Id="rId9" Type="http://schemas.openxmlformats.org/officeDocument/2006/relationships/hyperlink" Target="http://www.aacnnursing.org/"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www.ena.org/" TargetMode="External"/><Relationship Id="rId3" Type="http://schemas.openxmlformats.org/officeDocument/2006/relationships/hyperlink" Target="http://www.aacn.org/" TargetMode="External"/><Relationship Id="rId7" Type="http://schemas.openxmlformats.org/officeDocument/2006/relationships/hyperlink" Target="http://www.ahna.org/" TargetMode="External"/><Relationship Id="rId2" Type="http://schemas.openxmlformats.org/officeDocument/2006/relationships/hyperlink" Target="http://www.nln.org/" TargetMode="External"/><Relationship Id="rId1" Type="http://schemas.openxmlformats.org/officeDocument/2006/relationships/hyperlink" Target="http://www.nursingworld.org/" TargetMode="External"/><Relationship Id="rId6" Type="http://schemas.openxmlformats.org/officeDocument/2006/relationships/hyperlink" Target="http://www.aamn.org/" TargetMode="External"/><Relationship Id="rId5" Type="http://schemas.openxmlformats.org/officeDocument/2006/relationships/hyperlink" Target="http://www.ncsbn.org/" TargetMode="External"/><Relationship Id="rId4" Type="http://schemas.openxmlformats.org/officeDocument/2006/relationships/hyperlink" Target="http://www.aacnnursing.org/" TargetMode="External"/><Relationship Id="rId9" Type="http://schemas.openxmlformats.org/officeDocument/2006/relationships/hyperlink" Target="http://www.sigmanursing.org/"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CC6D8-DEFC-45FD-8207-E1ECCC27EA85}" type="doc">
      <dgm:prSet loTypeId="urn:microsoft.com/office/officeart/2005/8/layout/lProcess1" loCatId="process" qsTypeId="urn:microsoft.com/office/officeart/2005/8/quickstyle/simple4" qsCatId="simple" csTypeId="urn:microsoft.com/office/officeart/2005/8/colors/accent1_1" csCatId="accent1" phldr="1"/>
      <dgm:spPr/>
      <dgm:t>
        <a:bodyPr/>
        <a:lstStyle/>
        <a:p>
          <a:endParaRPr lang="en-US"/>
        </a:p>
      </dgm:t>
    </dgm:pt>
    <dgm:pt modelId="{516A4DDC-76BD-494E-B503-625555CCBC4A}">
      <dgm:prSet phldrT="[Text]"/>
      <dgm:spPr/>
      <dgm:t>
        <a:bodyPr/>
        <a:lstStyle/>
        <a:p>
          <a:r>
            <a:rPr lang="en-US" dirty="0"/>
            <a:t>Learning</a:t>
          </a:r>
        </a:p>
      </dgm:t>
    </dgm:pt>
    <dgm:pt modelId="{133DE2D2-6278-469E-8A80-F71EA996A07A}" type="parTrans" cxnId="{7B595755-BE81-46A0-903D-004D1EF6EE33}">
      <dgm:prSet/>
      <dgm:spPr/>
      <dgm:t>
        <a:bodyPr/>
        <a:lstStyle/>
        <a:p>
          <a:endParaRPr lang="en-US"/>
        </a:p>
      </dgm:t>
    </dgm:pt>
    <dgm:pt modelId="{AE4D7DCA-0B66-4207-B896-C721B2CB4C13}" type="sibTrans" cxnId="{7B595755-BE81-46A0-903D-004D1EF6EE33}">
      <dgm:prSet/>
      <dgm:spPr/>
      <dgm:t>
        <a:bodyPr/>
        <a:lstStyle/>
        <a:p>
          <a:endParaRPr lang="en-US"/>
        </a:p>
      </dgm:t>
    </dgm:pt>
    <dgm:pt modelId="{41E3B52E-71B8-4BD0-B1ED-D051FFB12506}">
      <dgm:prSet phldrT="[Text]"/>
      <dgm:spPr/>
      <dgm:t>
        <a:bodyPr/>
        <a:lstStyle/>
        <a:p>
          <a:r>
            <a:rPr lang="en-US" dirty="0"/>
            <a:t> Studying</a:t>
          </a:r>
        </a:p>
      </dgm:t>
    </dgm:pt>
    <dgm:pt modelId="{DA206B73-34B1-48E4-A513-9978853BF217}" type="parTrans" cxnId="{0F0D3551-AF94-422C-87FE-80E4E27CB025}">
      <dgm:prSet/>
      <dgm:spPr/>
      <dgm:t>
        <a:bodyPr/>
        <a:lstStyle/>
        <a:p>
          <a:endParaRPr lang="en-US"/>
        </a:p>
      </dgm:t>
    </dgm:pt>
    <dgm:pt modelId="{2436D701-8B79-4C2B-92A4-52BC1BA24775}" type="sibTrans" cxnId="{0F0D3551-AF94-422C-87FE-80E4E27CB025}">
      <dgm:prSet/>
      <dgm:spPr/>
      <dgm:t>
        <a:bodyPr/>
        <a:lstStyle/>
        <a:p>
          <a:endParaRPr lang="en-US"/>
        </a:p>
      </dgm:t>
    </dgm:pt>
    <dgm:pt modelId="{CD410504-9F7F-47AE-B46E-CE985680360F}">
      <dgm:prSet phldrT="[Text]"/>
      <dgm:spPr/>
      <dgm:t>
        <a:bodyPr/>
        <a:lstStyle/>
        <a:p>
          <a:r>
            <a:rPr lang="en-US" dirty="0"/>
            <a:t> Instant Answers</a:t>
          </a:r>
        </a:p>
      </dgm:t>
    </dgm:pt>
    <dgm:pt modelId="{995C4470-49EF-4BD9-B00A-AD612181AB58}" type="parTrans" cxnId="{6B045370-B4FF-427A-9929-461476AAE193}">
      <dgm:prSet/>
      <dgm:spPr/>
      <dgm:t>
        <a:bodyPr/>
        <a:lstStyle/>
        <a:p>
          <a:endParaRPr lang="en-US"/>
        </a:p>
      </dgm:t>
    </dgm:pt>
    <dgm:pt modelId="{2B847D36-6E88-4DD3-AABD-579C99426233}" type="sibTrans" cxnId="{6B045370-B4FF-427A-9929-461476AAE193}">
      <dgm:prSet/>
      <dgm:spPr/>
      <dgm:t>
        <a:bodyPr/>
        <a:lstStyle/>
        <a:p>
          <a:endParaRPr lang="en-US"/>
        </a:p>
      </dgm:t>
    </dgm:pt>
    <dgm:pt modelId="{C4FF5CFA-9CEF-4C34-984A-CC28F232798F}">
      <dgm:prSet phldrT="[Text]"/>
      <dgm:spPr/>
      <dgm:t>
        <a:bodyPr/>
        <a:lstStyle/>
        <a:p>
          <a:r>
            <a:rPr lang="en-US" dirty="0"/>
            <a:t>Textbooks</a:t>
          </a:r>
        </a:p>
      </dgm:t>
    </dgm:pt>
    <dgm:pt modelId="{92813948-C227-4EB2-8530-43003E3CB375}" type="parTrans" cxnId="{710659EC-6706-425F-81BB-5F1E070F7D4D}">
      <dgm:prSet/>
      <dgm:spPr/>
      <dgm:t>
        <a:bodyPr/>
        <a:lstStyle/>
        <a:p>
          <a:endParaRPr lang="en-US"/>
        </a:p>
      </dgm:t>
    </dgm:pt>
    <dgm:pt modelId="{B551F8FA-E415-4EE1-BA68-D13E7D2E980B}" type="sibTrans" cxnId="{710659EC-6706-425F-81BB-5F1E070F7D4D}">
      <dgm:prSet/>
      <dgm:spPr/>
      <dgm:t>
        <a:bodyPr/>
        <a:lstStyle/>
        <a:p>
          <a:endParaRPr lang="en-US"/>
        </a:p>
      </dgm:t>
    </dgm:pt>
    <dgm:pt modelId="{5CBEC7DD-A25D-4956-9A65-6EA385F6FCB5}">
      <dgm:prSet phldrT="[Text]"/>
      <dgm:spPr/>
      <dgm:t>
        <a:bodyPr/>
        <a:lstStyle/>
        <a:p>
          <a:r>
            <a:rPr lang="en-US" dirty="0"/>
            <a:t> Test Prep</a:t>
          </a:r>
        </a:p>
      </dgm:t>
    </dgm:pt>
    <dgm:pt modelId="{F342D04F-4D11-41CC-AB66-36041A902B44}" type="parTrans" cxnId="{0687A885-2354-4E9E-B313-4269283F0057}">
      <dgm:prSet/>
      <dgm:spPr/>
      <dgm:t>
        <a:bodyPr/>
        <a:lstStyle/>
        <a:p>
          <a:endParaRPr lang="en-US"/>
        </a:p>
      </dgm:t>
    </dgm:pt>
    <dgm:pt modelId="{BD0F67B1-39E4-45ED-9534-FB8F89E8EEF6}" type="sibTrans" cxnId="{0687A885-2354-4E9E-B313-4269283F0057}">
      <dgm:prSet/>
      <dgm:spPr/>
      <dgm:t>
        <a:bodyPr/>
        <a:lstStyle/>
        <a:p>
          <a:endParaRPr lang="en-US"/>
        </a:p>
      </dgm:t>
    </dgm:pt>
    <dgm:pt modelId="{33BF0E2A-2B00-40A5-832E-FC800DCA5982}">
      <dgm:prSet phldrT="[Text]"/>
      <dgm:spPr/>
      <dgm:t>
        <a:bodyPr/>
        <a:lstStyle/>
        <a:p>
          <a:r>
            <a:rPr lang="en-US" dirty="0"/>
            <a:t>Notes</a:t>
          </a:r>
        </a:p>
      </dgm:t>
    </dgm:pt>
    <dgm:pt modelId="{F8C31ED9-A2C0-4A09-A419-0AE9A44BB8DF}" type="parTrans" cxnId="{B522739A-4DEE-43CF-9357-A84EF1EEE7ED}">
      <dgm:prSet/>
      <dgm:spPr/>
      <dgm:t>
        <a:bodyPr/>
        <a:lstStyle/>
        <a:p>
          <a:endParaRPr lang="en-US"/>
        </a:p>
      </dgm:t>
    </dgm:pt>
    <dgm:pt modelId="{E373698D-1356-47A7-A591-B72BFE77C3D1}" type="sibTrans" cxnId="{B522739A-4DEE-43CF-9357-A84EF1EEE7ED}">
      <dgm:prSet/>
      <dgm:spPr/>
      <dgm:t>
        <a:bodyPr/>
        <a:lstStyle/>
        <a:p>
          <a:endParaRPr lang="en-US"/>
        </a:p>
      </dgm:t>
    </dgm:pt>
    <dgm:pt modelId="{F7CED298-1605-4B60-9FC8-0A4C25C5AA00}">
      <dgm:prSet phldrT="[Text]"/>
      <dgm:spPr/>
      <dgm:t>
        <a:bodyPr/>
        <a:lstStyle/>
        <a:p>
          <a:r>
            <a:rPr lang="en-US" dirty="0"/>
            <a:t> Transcription</a:t>
          </a:r>
        </a:p>
      </dgm:t>
    </dgm:pt>
    <dgm:pt modelId="{618E2D9E-4CAE-48D5-9A0F-94DAE74A2D69}" type="parTrans" cxnId="{206D6826-92C5-4EEE-A28E-254E966FF0A0}">
      <dgm:prSet/>
      <dgm:spPr/>
      <dgm:t>
        <a:bodyPr/>
        <a:lstStyle/>
        <a:p>
          <a:endParaRPr lang="en-US"/>
        </a:p>
      </dgm:t>
    </dgm:pt>
    <dgm:pt modelId="{1009FF03-5F93-449C-AF20-55447EEE50AB}" type="sibTrans" cxnId="{206D6826-92C5-4EEE-A28E-254E966FF0A0}">
      <dgm:prSet/>
      <dgm:spPr/>
      <dgm:t>
        <a:bodyPr/>
        <a:lstStyle/>
        <a:p>
          <a:endParaRPr lang="en-US"/>
        </a:p>
      </dgm:t>
    </dgm:pt>
    <dgm:pt modelId="{87D09C77-9C5B-45C2-ACC9-ACEA66F18198}">
      <dgm:prSet phldrT="[Text]"/>
      <dgm:spPr/>
      <dgm:t>
        <a:bodyPr/>
        <a:lstStyle/>
        <a:p>
          <a:r>
            <a:rPr lang="en-US" dirty="0"/>
            <a:t> Anatomy / Physiology</a:t>
          </a:r>
        </a:p>
      </dgm:t>
    </dgm:pt>
    <dgm:pt modelId="{A7A65ADC-DB8A-4F76-8458-BC8354307C90}" type="parTrans" cxnId="{542EFA5A-B279-4120-B9BA-FE4ABDE4AFDD}">
      <dgm:prSet/>
      <dgm:spPr/>
      <dgm:t>
        <a:bodyPr/>
        <a:lstStyle/>
        <a:p>
          <a:endParaRPr lang="en-US"/>
        </a:p>
      </dgm:t>
    </dgm:pt>
    <dgm:pt modelId="{8234610D-6FEE-4546-99B0-60EDB0B3BAEC}" type="sibTrans" cxnId="{542EFA5A-B279-4120-B9BA-FE4ABDE4AFDD}">
      <dgm:prSet/>
      <dgm:spPr/>
      <dgm:t>
        <a:bodyPr/>
        <a:lstStyle/>
        <a:p>
          <a:endParaRPr lang="en-US"/>
        </a:p>
      </dgm:t>
    </dgm:pt>
    <dgm:pt modelId="{CAE20587-4D50-4B6B-A17D-199722D630E2}">
      <dgm:prSet phldrT="[Text]"/>
      <dgm:spPr/>
      <dgm:t>
        <a:bodyPr/>
        <a:lstStyle/>
        <a:p>
          <a:r>
            <a:rPr lang="en-US" dirty="0"/>
            <a:t>Flash Cards</a:t>
          </a:r>
        </a:p>
      </dgm:t>
    </dgm:pt>
    <dgm:pt modelId="{6CEBC692-6F9A-47B4-948E-5AEB8FCFD251}" type="parTrans" cxnId="{D22C632F-8F8B-48FF-A898-48FD446A5F78}">
      <dgm:prSet/>
      <dgm:spPr/>
      <dgm:t>
        <a:bodyPr/>
        <a:lstStyle/>
        <a:p>
          <a:endParaRPr lang="en-US"/>
        </a:p>
      </dgm:t>
    </dgm:pt>
    <dgm:pt modelId="{7656320D-CC13-4DD7-8A30-F9FDC84AC6F2}" type="sibTrans" cxnId="{D22C632F-8F8B-48FF-A898-48FD446A5F78}">
      <dgm:prSet/>
      <dgm:spPr/>
      <dgm:t>
        <a:bodyPr/>
        <a:lstStyle/>
        <a:p>
          <a:endParaRPr lang="en-US"/>
        </a:p>
      </dgm:t>
    </dgm:pt>
    <dgm:pt modelId="{EA587102-578B-46F3-8D9E-CEC48527A898}">
      <dgm:prSet phldrT="[Text]"/>
      <dgm:spPr/>
      <dgm:t>
        <a:bodyPr/>
        <a:lstStyle/>
        <a:p>
          <a:r>
            <a:rPr lang="en-US" dirty="0"/>
            <a:t>Clinical Practice</a:t>
          </a:r>
        </a:p>
      </dgm:t>
    </dgm:pt>
    <dgm:pt modelId="{5B4D99EA-4A7D-4EFB-95FC-BCCF98693CA7}" type="parTrans" cxnId="{A7B8947C-EA6E-47DE-814B-A0994EFA8C28}">
      <dgm:prSet/>
      <dgm:spPr/>
      <dgm:t>
        <a:bodyPr/>
        <a:lstStyle/>
        <a:p>
          <a:endParaRPr lang="en-US"/>
        </a:p>
      </dgm:t>
    </dgm:pt>
    <dgm:pt modelId="{8D504E2C-8A70-4591-8ECD-4A886FADED33}" type="sibTrans" cxnId="{A7B8947C-EA6E-47DE-814B-A0994EFA8C28}">
      <dgm:prSet/>
      <dgm:spPr/>
      <dgm:t>
        <a:bodyPr/>
        <a:lstStyle/>
        <a:p>
          <a:endParaRPr lang="en-US"/>
        </a:p>
      </dgm:t>
    </dgm:pt>
    <dgm:pt modelId="{038F6A6A-232A-44A4-9628-ADFA8F068F81}">
      <dgm:prSet phldrT="[Text]"/>
      <dgm:spPr/>
      <dgm:t>
        <a:bodyPr/>
        <a:lstStyle/>
        <a:p>
          <a:r>
            <a:rPr lang="en-US" dirty="0"/>
            <a:t>Scheduling</a:t>
          </a:r>
        </a:p>
      </dgm:t>
    </dgm:pt>
    <dgm:pt modelId="{403B4542-B2F8-496D-BBEA-3A684B1106F9}" type="parTrans" cxnId="{0DC50B81-769A-4AC7-8C73-8EF8D8334AA1}">
      <dgm:prSet/>
      <dgm:spPr/>
      <dgm:t>
        <a:bodyPr/>
        <a:lstStyle/>
        <a:p>
          <a:endParaRPr lang="en-US"/>
        </a:p>
      </dgm:t>
    </dgm:pt>
    <dgm:pt modelId="{ABE7D012-6867-48DA-AF76-FDB8ECBB944D}" type="sibTrans" cxnId="{0DC50B81-769A-4AC7-8C73-8EF8D8334AA1}">
      <dgm:prSet/>
      <dgm:spPr/>
      <dgm:t>
        <a:bodyPr/>
        <a:lstStyle/>
        <a:p>
          <a:endParaRPr lang="en-US"/>
        </a:p>
      </dgm:t>
    </dgm:pt>
    <dgm:pt modelId="{63746B76-9534-4F4F-B65B-B8A9AACC03F9}">
      <dgm:prSet phldrT="[Text]"/>
      <dgm:spPr/>
      <dgm:t>
        <a:bodyPr/>
        <a:lstStyle/>
        <a:p>
          <a:r>
            <a:rPr lang="en-US" dirty="0"/>
            <a:t>Patient Care</a:t>
          </a:r>
        </a:p>
      </dgm:t>
    </dgm:pt>
    <dgm:pt modelId="{525F31A2-90BB-4E18-B1F5-10D38B8099D9}" type="parTrans" cxnId="{36634D94-C210-4DDC-A75A-FBCAAFC75039}">
      <dgm:prSet/>
      <dgm:spPr/>
      <dgm:t>
        <a:bodyPr/>
        <a:lstStyle/>
        <a:p>
          <a:endParaRPr lang="en-US"/>
        </a:p>
      </dgm:t>
    </dgm:pt>
    <dgm:pt modelId="{A9C1E709-4F9E-4AAB-BB7C-51A08921302E}" type="sibTrans" cxnId="{36634D94-C210-4DDC-A75A-FBCAAFC75039}">
      <dgm:prSet/>
      <dgm:spPr/>
      <dgm:t>
        <a:bodyPr/>
        <a:lstStyle/>
        <a:p>
          <a:endParaRPr lang="en-US"/>
        </a:p>
      </dgm:t>
    </dgm:pt>
    <dgm:pt modelId="{98FEBFA8-03B9-41F7-8827-FBC39DCABD58}">
      <dgm:prSet phldrT="[Text]"/>
      <dgm:spPr/>
      <dgm:t>
        <a:bodyPr/>
        <a:lstStyle/>
        <a:p>
          <a:r>
            <a:rPr lang="en-US" dirty="0"/>
            <a:t>Mnemonics</a:t>
          </a:r>
        </a:p>
      </dgm:t>
    </dgm:pt>
    <dgm:pt modelId="{54DF7B7F-01C6-4C30-8E55-691210C6E768}" type="parTrans" cxnId="{B38E0D5E-C758-46CD-88BC-9BD22FA94E87}">
      <dgm:prSet/>
      <dgm:spPr/>
      <dgm:t>
        <a:bodyPr/>
        <a:lstStyle/>
        <a:p>
          <a:endParaRPr lang="en-US"/>
        </a:p>
      </dgm:t>
    </dgm:pt>
    <dgm:pt modelId="{4B313123-7E2E-4203-8926-176F07B01CD4}" type="sibTrans" cxnId="{B38E0D5E-C758-46CD-88BC-9BD22FA94E87}">
      <dgm:prSet/>
      <dgm:spPr/>
      <dgm:t>
        <a:bodyPr/>
        <a:lstStyle/>
        <a:p>
          <a:endParaRPr lang="en-US"/>
        </a:p>
      </dgm:t>
    </dgm:pt>
    <dgm:pt modelId="{91C70C48-6C58-42F6-81E8-DC90E61D93A9}">
      <dgm:prSet phldrT="[Text]"/>
      <dgm:spPr/>
      <dgm:t>
        <a:bodyPr/>
        <a:lstStyle/>
        <a:p>
          <a:r>
            <a:rPr lang="en-US" dirty="0"/>
            <a:t>Research</a:t>
          </a:r>
        </a:p>
      </dgm:t>
    </dgm:pt>
    <dgm:pt modelId="{AD789D97-9693-49BD-8340-B0C14A279076}" type="parTrans" cxnId="{166CED82-1ABC-4213-AA45-06CB2DE15107}">
      <dgm:prSet/>
      <dgm:spPr/>
      <dgm:t>
        <a:bodyPr/>
        <a:lstStyle/>
        <a:p>
          <a:endParaRPr lang="en-US"/>
        </a:p>
      </dgm:t>
    </dgm:pt>
    <dgm:pt modelId="{49DC1434-4C42-4CA8-B16D-33B6C13B0134}" type="sibTrans" cxnId="{166CED82-1ABC-4213-AA45-06CB2DE15107}">
      <dgm:prSet/>
      <dgm:spPr/>
      <dgm:t>
        <a:bodyPr/>
        <a:lstStyle/>
        <a:p>
          <a:endParaRPr lang="en-US"/>
        </a:p>
      </dgm:t>
    </dgm:pt>
    <dgm:pt modelId="{5AE628B4-6C38-4FB0-B5A2-06CAC68F5DBC}">
      <dgm:prSet phldrT="[Text]"/>
      <dgm:spPr/>
      <dgm:t>
        <a:bodyPr/>
        <a:lstStyle/>
        <a:p>
          <a:r>
            <a:rPr lang="en-US" dirty="0"/>
            <a:t>Care Plans</a:t>
          </a:r>
        </a:p>
      </dgm:t>
    </dgm:pt>
    <dgm:pt modelId="{EB3BB27C-FA03-4D8F-8404-75A019724BF1}" type="parTrans" cxnId="{5A99AB66-78A2-4056-B8A7-E6A6DE0E3594}">
      <dgm:prSet/>
      <dgm:spPr/>
      <dgm:t>
        <a:bodyPr/>
        <a:lstStyle/>
        <a:p>
          <a:endParaRPr lang="en-US"/>
        </a:p>
      </dgm:t>
    </dgm:pt>
    <dgm:pt modelId="{0FFCE8D5-EA95-4632-9EFA-20144D8B7E5D}" type="sibTrans" cxnId="{5A99AB66-78A2-4056-B8A7-E6A6DE0E3594}">
      <dgm:prSet/>
      <dgm:spPr/>
      <dgm:t>
        <a:bodyPr/>
        <a:lstStyle/>
        <a:p>
          <a:endParaRPr lang="en-US"/>
        </a:p>
      </dgm:t>
    </dgm:pt>
    <dgm:pt modelId="{633496C0-47B2-4FEE-9951-C6216847E8BF}">
      <dgm:prSet phldrT="[Text]"/>
      <dgm:spPr/>
      <dgm:t>
        <a:bodyPr/>
        <a:lstStyle/>
        <a:p>
          <a:r>
            <a:rPr lang="en-US" dirty="0"/>
            <a:t>Guidelines</a:t>
          </a:r>
        </a:p>
      </dgm:t>
    </dgm:pt>
    <dgm:pt modelId="{9BA2D8C8-C338-4991-AEBA-698363052DEC}" type="parTrans" cxnId="{C72FFC8A-0D17-4930-BA0A-84D5D7A15729}">
      <dgm:prSet/>
      <dgm:spPr/>
      <dgm:t>
        <a:bodyPr/>
        <a:lstStyle/>
        <a:p>
          <a:endParaRPr lang="en-US"/>
        </a:p>
      </dgm:t>
    </dgm:pt>
    <dgm:pt modelId="{067E4196-6B27-4B5C-A445-9E361EEA0A02}" type="sibTrans" cxnId="{C72FFC8A-0D17-4930-BA0A-84D5D7A15729}">
      <dgm:prSet/>
      <dgm:spPr/>
      <dgm:t>
        <a:bodyPr/>
        <a:lstStyle/>
        <a:p>
          <a:endParaRPr lang="en-US"/>
        </a:p>
      </dgm:t>
    </dgm:pt>
    <dgm:pt modelId="{35214144-982B-4701-8BAC-339C789965B0}">
      <dgm:prSet phldrT="[Text]"/>
      <dgm:spPr/>
      <dgm:t>
        <a:bodyPr/>
        <a:lstStyle/>
        <a:p>
          <a:r>
            <a:rPr lang="en-US" dirty="0"/>
            <a:t>Drug Information</a:t>
          </a:r>
        </a:p>
      </dgm:t>
    </dgm:pt>
    <dgm:pt modelId="{F44BD7E7-0E4C-4DF1-9E97-4AA055B8A38A}" type="parTrans" cxnId="{D3F43E38-1251-4A3C-BF4A-0A0614282DAD}">
      <dgm:prSet/>
      <dgm:spPr/>
      <dgm:t>
        <a:bodyPr/>
        <a:lstStyle/>
        <a:p>
          <a:endParaRPr lang="en-US"/>
        </a:p>
      </dgm:t>
    </dgm:pt>
    <dgm:pt modelId="{750EA407-5863-4689-B91F-AE13938E6B13}" type="sibTrans" cxnId="{D3F43E38-1251-4A3C-BF4A-0A0614282DAD}">
      <dgm:prSet/>
      <dgm:spPr/>
      <dgm:t>
        <a:bodyPr/>
        <a:lstStyle/>
        <a:p>
          <a:endParaRPr lang="en-US"/>
        </a:p>
      </dgm:t>
    </dgm:pt>
    <dgm:pt modelId="{3D92F1C9-0E64-42BA-BB51-AC67B035FE70}">
      <dgm:prSet phldrT="[Text]"/>
      <dgm:spPr/>
      <dgm:t>
        <a:bodyPr/>
        <a:lstStyle/>
        <a:p>
          <a:r>
            <a:rPr lang="en-US" dirty="0"/>
            <a:t>Predictive Analytics</a:t>
          </a:r>
        </a:p>
      </dgm:t>
    </dgm:pt>
    <dgm:pt modelId="{79774EE7-8013-45CE-923A-91BA15CA58CC}" type="parTrans" cxnId="{018992FB-53CE-4319-8D3C-0AD76974DD3E}">
      <dgm:prSet/>
      <dgm:spPr/>
      <dgm:t>
        <a:bodyPr/>
        <a:lstStyle/>
        <a:p>
          <a:endParaRPr lang="en-US"/>
        </a:p>
      </dgm:t>
    </dgm:pt>
    <dgm:pt modelId="{DC939ECD-9D34-4DED-97E1-FE4A8B5C9813}" type="sibTrans" cxnId="{018992FB-53CE-4319-8D3C-0AD76974DD3E}">
      <dgm:prSet/>
      <dgm:spPr/>
      <dgm:t>
        <a:bodyPr/>
        <a:lstStyle/>
        <a:p>
          <a:endParaRPr lang="en-US"/>
        </a:p>
      </dgm:t>
    </dgm:pt>
    <dgm:pt modelId="{22D8E0AF-322E-4A8E-BC3C-6E9E9A51F58F}" type="pres">
      <dgm:prSet presAssocID="{C53CC6D8-DEFC-45FD-8207-E1ECCC27EA85}" presName="Name0" presStyleCnt="0">
        <dgm:presLayoutVars>
          <dgm:dir/>
          <dgm:animLvl val="lvl"/>
          <dgm:resizeHandles val="exact"/>
        </dgm:presLayoutVars>
      </dgm:prSet>
      <dgm:spPr/>
    </dgm:pt>
    <dgm:pt modelId="{B1443ED3-5E34-456D-8CD9-88B600EDA95F}" type="pres">
      <dgm:prSet presAssocID="{516A4DDC-76BD-494E-B503-625555CCBC4A}" presName="vertFlow" presStyleCnt="0"/>
      <dgm:spPr/>
    </dgm:pt>
    <dgm:pt modelId="{9BBCF6CE-E750-48B6-B333-305BBB100737}" type="pres">
      <dgm:prSet presAssocID="{516A4DDC-76BD-494E-B503-625555CCBC4A}" presName="header" presStyleLbl="node1" presStyleIdx="0" presStyleCnt="4"/>
      <dgm:spPr/>
    </dgm:pt>
    <dgm:pt modelId="{1B1F80F4-E9A5-4A99-A630-6548067B7CB5}" type="pres">
      <dgm:prSet presAssocID="{995C4470-49EF-4BD9-B00A-AD612181AB58}" presName="parTrans" presStyleLbl="sibTrans2D1" presStyleIdx="0" presStyleCnt="14"/>
      <dgm:spPr/>
    </dgm:pt>
    <dgm:pt modelId="{85447532-8740-4202-B6A5-AE63748B9291}" type="pres">
      <dgm:prSet presAssocID="{CD410504-9F7F-47AE-B46E-CE985680360F}" presName="child" presStyleLbl="alignAccFollowNode1" presStyleIdx="0" presStyleCnt="14">
        <dgm:presLayoutVars>
          <dgm:chMax val="0"/>
          <dgm:bulletEnabled val="1"/>
        </dgm:presLayoutVars>
      </dgm:prSet>
      <dgm:spPr/>
    </dgm:pt>
    <dgm:pt modelId="{7CAEA63C-96B5-40D4-900F-409598FDB0C1}" type="pres">
      <dgm:prSet presAssocID="{2B847D36-6E88-4DD3-AABD-579C99426233}" presName="sibTrans" presStyleLbl="sibTrans2D1" presStyleIdx="1" presStyleCnt="14"/>
      <dgm:spPr/>
    </dgm:pt>
    <dgm:pt modelId="{459BBFF8-CE50-41AE-9B5E-F6026BBE4F45}" type="pres">
      <dgm:prSet presAssocID="{C4FF5CFA-9CEF-4C34-984A-CC28F232798F}" presName="child" presStyleLbl="alignAccFollowNode1" presStyleIdx="1" presStyleCnt="14">
        <dgm:presLayoutVars>
          <dgm:chMax val="0"/>
          <dgm:bulletEnabled val="1"/>
        </dgm:presLayoutVars>
      </dgm:prSet>
      <dgm:spPr/>
    </dgm:pt>
    <dgm:pt modelId="{A65C4264-24F4-4122-844B-F5E582EC0111}" type="pres">
      <dgm:prSet presAssocID="{B551F8FA-E415-4EE1-BA68-D13E7D2E980B}" presName="sibTrans" presStyleLbl="sibTrans2D1" presStyleIdx="2" presStyleCnt="14"/>
      <dgm:spPr/>
    </dgm:pt>
    <dgm:pt modelId="{9A5E1799-26FB-4959-97AA-0FCC22761318}" type="pres">
      <dgm:prSet presAssocID="{F7CED298-1605-4B60-9FC8-0A4C25C5AA00}" presName="child" presStyleLbl="alignAccFollowNode1" presStyleIdx="2" presStyleCnt="14">
        <dgm:presLayoutVars>
          <dgm:chMax val="0"/>
          <dgm:bulletEnabled val="1"/>
        </dgm:presLayoutVars>
      </dgm:prSet>
      <dgm:spPr/>
    </dgm:pt>
    <dgm:pt modelId="{3FBD4BD3-B74D-4AAB-9295-AE19DCC50691}" type="pres">
      <dgm:prSet presAssocID="{1009FF03-5F93-449C-AF20-55447EEE50AB}" presName="sibTrans" presStyleLbl="sibTrans2D1" presStyleIdx="3" presStyleCnt="14"/>
      <dgm:spPr/>
    </dgm:pt>
    <dgm:pt modelId="{8C46515F-5745-4BFE-8634-C34D77574BE3}" type="pres">
      <dgm:prSet presAssocID="{87D09C77-9C5B-45C2-ACC9-ACEA66F18198}" presName="child" presStyleLbl="alignAccFollowNode1" presStyleIdx="3" presStyleCnt="14">
        <dgm:presLayoutVars>
          <dgm:chMax val="0"/>
          <dgm:bulletEnabled val="1"/>
        </dgm:presLayoutVars>
      </dgm:prSet>
      <dgm:spPr/>
    </dgm:pt>
    <dgm:pt modelId="{8F2F3A22-7A2A-4EE4-9C5B-70F6E89B9064}" type="pres">
      <dgm:prSet presAssocID="{516A4DDC-76BD-494E-B503-625555CCBC4A}" presName="hSp" presStyleCnt="0"/>
      <dgm:spPr/>
    </dgm:pt>
    <dgm:pt modelId="{734C3A16-72FA-42CA-BF15-F44513245016}" type="pres">
      <dgm:prSet presAssocID="{41E3B52E-71B8-4BD0-B1ED-D051FFB12506}" presName="vertFlow" presStyleCnt="0"/>
      <dgm:spPr/>
    </dgm:pt>
    <dgm:pt modelId="{09ADE9CE-20B7-4A4E-BED6-D56E4ED1D855}" type="pres">
      <dgm:prSet presAssocID="{41E3B52E-71B8-4BD0-B1ED-D051FFB12506}" presName="header" presStyleLbl="node1" presStyleIdx="1" presStyleCnt="4"/>
      <dgm:spPr/>
    </dgm:pt>
    <dgm:pt modelId="{C8CE6287-76AA-46C4-B478-0F9183DE6118}" type="pres">
      <dgm:prSet presAssocID="{F342D04F-4D11-41CC-AB66-36041A902B44}" presName="parTrans" presStyleLbl="sibTrans2D1" presStyleIdx="4" presStyleCnt="14"/>
      <dgm:spPr/>
    </dgm:pt>
    <dgm:pt modelId="{F7AA6D3E-BCE0-4C06-B101-080DA85DCB01}" type="pres">
      <dgm:prSet presAssocID="{5CBEC7DD-A25D-4956-9A65-6EA385F6FCB5}" presName="child" presStyleLbl="alignAccFollowNode1" presStyleIdx="4" presStyleCnt="14">
        <dgm:presLayoutVars>
          <dgm:chMax val="0"/>
          <dgm:bulletEnabled val="1"/>
        </dgm:presLayoutVars>
      </dgm:prSet>
      <dgm:spPr/>
    </dgm:pt>
    <dgm:pt modelId="{DDA5CBC7-AA05-481A-A03A-3964C1BBBB5A}" type="pres">
      <dgm:prSet presAssocID="{BD0F67B1-39E4-45ED-9534-FB8F89E8EEF6}" presName="sibTrans" presStyleLbl="sibTrans2D1" presStyleIdx="5" presStyleCnt="14"/>
      <dgm:spPr/>
    </dgm:pt>
    <dgm:pt modelId="{73DBFA1A-3823-4209-9CD6-DBDD456F39FB}" type="pres">
      <dgm:prSet presAssocID="{33BF0E2A-2B00-40A5-832E-FC800DCA5982}" presName="child" presStyleLbl="alignAccFollowNode1" presStyleIdx="5" presStyleCnt="14">
        <dgm:presLayoutVars>
          <dgm:chMax val="0"/>
          <dgm:bulletEnabled val="1"/>
        </dgm:presLayoutVars>
      </dgm:prSet>
      <dgm:spPr/>
    </dgm:pt>
    <dgm:pt modelId="{E7F7C4A8-2F3A-49BA-B2E4-CF48FCA5D8D8}" type="pres">
      <dgm:prSet presAssocID="{E373698D-1356-47A7-A591-B72BFE77C3D1}" presName="sibTrans" presStyleLbl="sibTrans2D1" presStyleIdx="6" presStyleCnt="14"/>
      <dgm:spPr/>
    </dgm:pt>
    <dgm:pt modelId="{68423B8C-DD55-4C1A-86D3-87118415FFA7}" type="pres">
      <dgm:prSet presAssocID="{CAE20587-4D50-4B6B-A17D-199722D630E2}" presName="child" presStyleLbl="alignAccFollowNode1" presStyleIdx="6" presStyleCnt="14">
        <dgm:presLayoutVars>
          <dgm:chMax val="0"/>
          <dgm:bulletEnabled val="1"/>
        </dgm:presLayoutVars>
      </dgm:prSet>
      <dgm:spPr/>
    </dgm:pt>
    <dgm:pt modelId="{846CF6A3-3F26-49E0-BAC2-C80A1259BD28}" type="pres">
      <dgm:prSet presAssocID="{7656320D-CC13-4DD7-8A30-F9FDC84AC6F2}" presName="sibTrans" presStyleLbl="sibTrans2D1" presStyleIdx="7" presStyleCnt="14"/>
      <dgm:spPr/>
    </dgm:pt>
    <dgm:pt modelId="{4E95D2A0-7236-4A8C-B130-61A5644C89B8}" type="pres">
      <dgm:prSet presAssocID="{98FEBFA8-03B9-41F7-8827-FBC39DCABD58}" presName="child" presStyleLbl="alignAccFollowNode1" presStyleIdx="7" presStyleCnt="14">
        <dgm:presLayoutVars>
          <dgm:chMax val="0"/>
          <dgm:bulletEnabled val="1"/>
        </dgm:presLayoutVars>
      </dgm:prSet>
      <dgm:spPr/>
    </dgm:pt>
    <dgm:pt modelId="{D5E79C7E-BA4F-41B5-AEAD-7D11CABDB66C}" type="pres">
      <dgm:prSet presAssocID="{41E3B52E-71B8-4BD0-B1ED-D051FFB12506}" presName="hSp" presStyleCnt="0"/>
      <dgm:spPr/>
    </dgm:pt>
    <dgm:pt modelId="{96EC6E5F-616C-4A0E-8B47-23C2DB360B15}" type="pres">
      <dgm:prSet presAssocID="{EA587102-578B-46F3-8D9E-CEC48527A898}" presName="vertFlow" presStyleCnt="0"/>
      <dgm:spPr/>
    </dgm:pt>
    <dgm:pt modelId="{67971461-EE07-4B5E-A0C3-A166C6559682}" type="pres">
      <dgm:prSet presAssocID="{EA587102-578B-46F3-8D9E-CEC48527A898}" presName="header" presStyleLbl="node1" presStyleIdx="2" presStyleCnt="4"/>
      <dgm:spPr/>
    </dgm:pt>
    <dgm:pt modelId="{BF9CEF10-4726-4D20-AC2F-85DE706D0D00}" type="pres">
      <dgm:prSet presAssocID="{403B4542-B2F8-496D-BBEA-3A684B1106F9}" presName="parTrans" presStyleLbl="sibTrans2D1" presStyleIdx="8" presStyleCnt="14"/>
      <dgm:spPr/>
    </dgm:pt>
    <dgm:pt modelId="{C1386769-D313-4B62-9BE9-A84DD636105E}" type="pres">
      <dgm:prSet presAssocID="{038F6A6A-232A-44A4-9628-ADFA8F068F81}" presName="child" presStyleLbl="alignAccFollowNode1" presStyleIdx="8" presStyleCnt="14">
        <dgm:presLayoutVars>
          <dgm:chMax val="0"/>
          <dgm:bulletEnabled val="1"/>
        </dgm:presLayoutVars>
      </dgm:prSet>
      <dgm:spPr/>
    </dgm:pt>
    <dgm:pt modelId="{20B9DD02-381E-47BF-B276-72A69DB400BB}" type="pres">
      <dgm:prSet presAssocID="{ABE7D012-6867-48DA-AF76-FDB8ECBB944D}" presName="sibTrans" presStyleLbl="sibTrans2D1" presStyleIdx="9" presStyleCnt="14"/>
      <dgm:spPr/>
    </dgm:pt>
    <dgm:pt modelId="{C364FD8F-FF9E-4EB0-BC46-CEB3960D3EF7}" type="pres">
      <dgm:prSet presAssocID="{91C70C48-6C58-42F6-81E8-DC90E61D93A9}" presName="child" presStyleLbl="alignAccFollowNode1" presStyleIdx="9" presStyleCnt="14">
        <dgm:presLayoutVars>
          <dgm:chMax val="0"/>
          <dgm:bulletEnabled val="1"/>
        </dgm:presLayoutVars>
      </dgm:prSet>
      <dgm:spPr/>
    </dgm:pt>
    <dgm:pt modelId="{270D126F-3F62-4423-9746-AD4BAE825576}" type="pres">
      <dgm:prSet presAssocID="{49DC1434-4C42-4CA8-B16D-33B6C13B0134}" presName="sibTrans" presStyleLbl="sibTrans2D1" presStyleIdx="10" presStyleCnt="14"/>
      <dgm:spPr/>
    </dgm:pt>
    <dgm:pt modelId="{6A8C39DE-E2B6-43B1-8158-933015213801}" type="pres">
      <dgm:prSet presAssocID="{5AE628B4-6C38-4FB0-B5A2-06CAC68F5DBC}" presName="child" presStyleLbl="alignAccFollowNode1" presStyleIdx="10" presStyleCnt="14">
        <dgm:presLayoutVars>
          <dgm:chMax val="0"/>
          <dgm:bulletEnabled val="1"/>
        </dgm:presLayoutVars>
      </dgm:prSet>
      <dgm:spPr/>
    </dgm:pt>
    <dgm:pt modelId="{C890BB16-C478-4009-ADB5-2778F5653934}" type="pres">
      <dgm:prSet presAssocID="{0FFCE8D5-EA95-4632-9EFA-20144D8B7E5D}" presName="sibTrans" presStyleLbl="sibTrans2D1" presStyleIdx="11" presStyleCnt="14"/>
      <dgm:spPr/>
    </dgm:pt>
    <dgm:pt modelId="{CA87A65B-D717-467B-AA95-A02D2D163393}" type="pres">
      <dgm:prSet presAssocID="{633496C0-47B2-4FEE-9951-C6216847E8BF}" presName="child" presStyleLbl="alignAccFollowNode1" presStyleIdx="11" presStyleCnt="14">
        <dgm:presLayoutVars>
          <dgm:chMax val="0"/>
          <dgm:bulletEnabled val="1"/>
        </dgm:presLayoutVars>
      </dgm:prSet>
      <dgm:spPr/>
    </dgm:pt>
    <dgm:pt modelId="{AEFF52EA-2D4D-4AD3-9F53-6B25191BD163}" type="pres">
      <dgm:prSet presAssocID="{EA587102-578B-46F3-8D9E-CEC48527A898}" presName="hSp" presStyleCnt="0"/>
      <dgm:spPr/>
    </dgm:pt>
    <dgm:pt modelId="{A0C8EE2C-3056-474C-B257-EF8F752DD2F0}" type="pres">
      <dgm:prSet presAssocID="{63746B76-9534-4F4F-B65B-B8A9AACC03F9}" presName="vertFlow" presStyleCnt="0"/>
      <dgm:spPr/>
    </dgm:pt>
    <dgm:pt modelId="{24079042-2F8A-4974-B750-36D4D01F303C}" type="pres">
      <dgm:prSet presAssocID="{63746B76-9534-4F4F-B65B-B8A9AACC03F9}" presName="header" presStyleLbl="node1" presStyleIdx="3" presStyleCnt="4"/>
      <dgm:spPr/>
    </dgm:pt>
    <dgm:pt modelId="{4258F3A7-1AA7-4D47-9C12-8CDC4CA45499}" type="pres">
      <dgm:prSet presAssocID="{F44BD7E7-0E4C-4DF1-9E97-4AA055B8A38A}" presName="parTrans" presStyleLbl="sibTrans2D1" presStyleIdx="12" presStyleCnt="14"/>
      <dgm:spPr/>
    </dgm:pt>
    <dgm:pt modelId="{975BCDFA-6626-4A85-B5A9-38104430A0D7}" type="pres">
      <dgm:prSet presAssocID="{35214144-982B-4701-8BAC-339C789965B0}" presName="child" presStyleLbl="alignAccFollowNode1" presStyleIdx="12" presStyleCnt="14">
        <dgm:presLayoutVars>
          <dgm:chMax val="0"/>
          <dgm:bulletEnabled val="1"/>
        </dgm:presLayoutVars>
      </dgm:prSet>
      <dgm:spPr/>
    </dgm:pt>
    <dgm:pt modelId="{51D5B2EC-E9DB-48B6-BF40-DA3C64C2C133}" type="pres">
      <dgm:prSet presAssocID="{750EA407-5863-4689-B91F-AE13938E6B13}" presName="sibTrans" presStyleLbl="sibTrans2D1" presStyleIdx="13" presStyleCnt="14"/>
      <dgm:spPr/>
    </dgm:pt>
    <dgm:pt modelId="{B18EEC41-5382-42BA-9E70-13849545D1A2}" type="pres">
      <dgm:prSet presAssocID="{3D92F1C9-0E64-42BA-BB51-AC67B035FE70}" presName="child" presStyleLbl="alignAccFollowNode1" presStyleIdx="13" presStyleCnt="14">
        <dgm:presLayoutVars>
          <dgm:chMax val="0"/>
          <dgm:bulletEnabled val="1"/>
        </dgm:presLayoutVars>
      </dgm:prSet>
      <dgm:spPr/>
    </dgm:pt>
  </dgm:ptLst>
  <dgm:cxnLst>
    <dgm:cxn modelId="{3DE42005-FBC2-4B8A-A427-C5F945C9BE59}" type="presOf" srcId="{0FFCE8D5-EA95-4632-9EFA-20144D8B7E5D}" destId="{C890BB16-C478-4009-ADB5-2778F5653934}" srcOrd="0" destOrd="0" presId="urn:microsoft.com/office/officeart/2005/8/layout/lProcess1"/>
    <dgm:cxn modelId="{45235606-1CEA-4420-BD99-DA18F347F1BE}" type="presOf" srcId="{5AE628B4-6C38-4FB0-B5A2-06CAC68F5DBC}" destId="{6A8C39DE-E2B6-43B1-8158-933015213801}" srcOrd="0" destOrd="0" presId="urn:microsoft.com/office/officeart/2005/8/layout/lProcess1"/>
    <dgm:cxn modelId="{81176A0A-47D4-4E40-B82D-6E185805EC26}" type="presOf" srcId="{87D09C77-9C5B-45C2-ACC9-ACEA66F18198}" destId="{8C46515F-5745-4BFE-8634-C34D77574BE3}" srcOrd="0" destOrd="0" presId="urn:microsoft.com/office/officeart/2005/8/layout/lProcess1"/>
    <dgm:cxn modelId="{7B3D760C-6629-4998-B06E-A60626DC846F}" type="presOf" srcId="{403B4542-B2F8-496D-BBEA-3A684B1106F9}" destId="{BF9CEF10-4726-4D20-AC2F-85DE706D0D00}" srcOrd="0" destOrd="0" presId="urn:microsoft.com/office/officeart/2005/8/layout/lProcess1"/>
    <dgm:cxn modelId="{206D6826-92C5-4EEE-A28E-254E966FF0A0}" srcId="{516A4DDC-76BD-494E-B503-625555CCBC4A}" destId="{F7CED298-1605-4B60-9FC8-0A4C25C5AA00}" srcOrd="2" destOrd="0" parTransId="{618E2D9E-4CAE-48D5-9A0F-94DAE74A2D69}" sibTransId="{1009FF03-5F93-449C-AF20-55447EEE50AB}"/>
    <dgm:cxn modelId="{ECC13B28-45D7-4956-8874-7A3980023CD9}" type="presOf" srcId="{49DC1434-4C42-4CA8-B16D-33B6C13B0134}" destId="{270D126F-3F62-4423-9746-AD4BAE825576}" srcOrd="0" destOrd="0" presId="urn:microsoft.com/office/officeart/2005/8/layout/lProcess1"/>
    <dgm:cxn modelId="{71D58828-05BD-4B73-B925-9BE1425790EE}" type="presOf" srcId="{33BF0E2A-2B00-40A5-832E-FC800DCA5982}" destId="{73DBFA1A-3823-4209-9CD6-DBDD456F39FB}" srcOrd="0" destOrd="0" presId="urn:microsoft.com/office/officeart/2005/8/layout/lProcess1"/>
    <dgm:cxn modelId="{D22C632F-8F8B-48FF-A898-48FD446A5F78}" srcId="{41E3B52E-71B8-4BD0-B1ED-D051FFB12506}" destId="{CAE20587-4D50-4B6B-A17D-199722D630E2}" srcOrd="2" destOrd="0" parTransId="{6CEBC692-6F9A-47B4-948E-5AEB8FCFD251}" sibTransId="{7656320D-CC13-4DD7-8A30-F9FDC84AC6F2}"/>
    <dgm:cxn modelId="{D3F43E38-1251-4A3C-BF4A-0A0614282DAD}" srcId="{63746B76-9534-4F4F-B65B-B8A9AACC03F9}" destId="{35214144-982B-4701-8BAC-339C789965B0}" srcOrd="0" destOrd="0" parTransId="{F44BD7E7-0E4C-4DF1-9E97-4AA055B8A38A}" sibTransId="{750EA407-5863-4689-B91F-AE13938E6B13}"/>
    <dgm:cxn modelId="{B38E0D5E-C758-46CD-88BC-9BD22FA94E87}" srcId="{41E3B52E-71B8-4BD0-B1ED-D051FFB12506}" destId="{98FEBFA8-03B9-41F7-8827-FBC39DCABD58}" srcOrd="3" destOrd="0" parTransId="{54DF7B7F-01C6-4C30-8E55-691210C6E768}" sibTransId="{4B313123-7E2E-4203-8926-176F07B01CD4}"/>
    <dgm:cxn modelId="{A03EBD5F-1602-4810-BCC6-90B1D3F46884}" type="presOf" srcId="{EA587102-578B-46F3-8D9E-CEC48527A898}" destId="{67971461-EE07-4B5E-A0C3-A166C6559682}" srcOrd="0" destOrd="0" presId="urn:microsoft.com/office/officeart/2005/8/layout/lProcess1"/>
    <dgm:cxn modelId="{846BE161-2534-4071-BBB6-7F38F0E5AFF3}" type="presOf" srcId="{633496C0-47B2-4FEE-9951-C6216847E8BF}" destId="{CA87A65B-D717-467B-AA95-A02D2D163393}" srcOrd="0" destOrd="0" presId="urn:microsoft.com/office/officeart/2005/8/layout/lProcess1"/>
    <dgm:cxn modelId="{24A5CF43-8FF4-4F8E-8452-C26D5F8897B2}" type="presOf" srcId="{91C70C48-6C58-42F6-81E8-DC90E61D93A9}" destId="{C364FD8F-FF9E-4EB0-BC46-CEB3960D3EF7}" srcOrd="0" destOrd="0" presId="urn:microsoft.com/office/officeart/2005/8/layout/lProcess1"/>
    <dgm:cxn modelId="{106D1465-FE5E-4148-8DB1-5A98AA734253}" type="presOf" srcId="{7656320D-CC13-4DD7-8A30-F9FDC84AC6F2}" destId="{846CF6A3-3F26-49E0-BAC2-C80A1259BD28}" srcOrd="0" destOrd="0" presId="urn:microsoft.com/office/officeart/2005/8/layout/lProcess1"/>
    <dgm:cxn modelId="{5A99AB66-78A2-4056-B8A7-E6A6DE0E3594}" srcId="{EA587102-578B-46F3-8D9E-CEC48527A898}" destId="{5AE628B4-6C38-4FB0-B5A2-06CAC68F5DBC}" srcOrd="2" destOrd="0" parTransId="{EB3BB27C-FA03-4D8F-8404-75A019724BF1}" sibTransId="{0FFCE8D5-EA95-4632-9EFA-20144D8B7E5D}"/>
    <dgm:cxn modelId="{9609884B-C7BF-4E1E-A10D-6EFEDD12486A}" type="presOf" srcId="{B551F8FA-E415-4EE1-BA68-D13E7D2E980B}" destId="{A65C4264-24F4-4122-844B-F5E582EC0111}" srcOrd="0" destOrd="0" presId="urn:microsoft.com/office/officeart/2005/8/layout/lProcess1"/>
    <dgm:cxn modelId="{01BF036E-E3E6-4BC4-A570-AFF0CFF60EF4}" type="presOf" srcId="{CD410504-9F7F-47AE-B46E-CE985680360F}" destId="{85447532-8740-4202-B6A5-AE63748B9291}" srcOrd="0" destOrd="0" presId="urn:microsoft.com/office/officeart/2005/8/layout/lProcess1"/>
    <dgm:cxn modelId="{6B045370-B4FF-427A-9929-461476AAE193}" srcId="{516A4DDC-76BD-494E-B503-625555CCBC4A}" destId="{CD410504-9F7F-47AE-B46E-CE985680360F}" srcOrd="0" destOrd="0" parTransId="{995C4470-49EF-4BD9-B00A-AD612181AB58}" sibTransId="{2B847D36-6E88-4DD3-AABD-579C99426233}"/>
    <dgm:cxn modelId="{0F0D3551-AF94-422C-87FE-80E4E27CB025}" srcId="{C53CC6D8-DEFC-45FD-8207-E1ECCC27EA85}" destId="{41E3B52E-71B8-4BD0-B1ED-D051FFB12506}" srcOrd="1" destOrd="0" parTransId="{DA206B73-34B1-48E4-A513-9978853BF217}" sibTransId="{2436D701-8B79-4C2B-92A4-52BC1BA24775}"/>
    <dgm:cxn modelId="{73058351-9FAC-4F4F-A5FB-FC365EDF9D02}" type="presOf" srcId="{C53CC6D8-DEFC-45FD-8207-E1ECCC27EA85}" destId="{22D8E0AF-322E-4A8E-BC3C-6E9E9A51F58F}" srcOrd="0" destOrd="0" presId="urn:microsoft.com/office/officeart/2005/8/layout/lProcess1"/>
    <dgm:cxn modelId="{73908374-3E4E-49A4-A525-8CD21F929705}" type="presOf" srcId="{F342D04F-4D11-41CC-AB66-36041A902B44}" destId="{C8CE6287-76AA-46C4-B478-0F9183DE6118}" srcOrd="0" destOrd="0" presId="urn:microsoft.com/office/officeart/2005/8/layout/lProcess1"/>
    <dgm:cxn modelId="{7B595755-BE81-46A0-903D-004D1EF6EE33}" srcId="{C53CC6D8-DEFC-45FD-8207-E1ECCC27EA85}" destId="{516A4DDC-76BD-494E-B503-625555CCBC4A}" srcOrd="0" destOrd="0" parTransId="{133DE2D2-6278-469E-8A80-F71EA996A07A}" sibTransId="{AE4D7DCA-0B66-4207-B896-C721B2CB4C13}"/>
    <dgm:cxn modelId="{440A2077-7F23-48F5-AFEC-D8447B8172C9}" type="presOf" srcId="{35214144-982B-4701-8BAC-339C789965B0}" destId="{975BCDFA-6626-4A85-B5A9-38104430A0D7}" srcOrd="0" destOrd="0" presId="urn:microsoft.com/office/officeart/2005/8/layout/lProcess1"/>
    <dgm:cxn modelId="{E3A6BC77-2C52-41F0-A750-FE25706FEBD3}" type="presOf" srcId="{038F6A6A-232A-44A4-9628-ADFA8F068F81}" destId="{C1386769-D313-4B62-9BE9-A84DD636105E}" srcOrd="0" destOrd="0" presId="urn:microsoft.com/office/officeart/2005/8/layout/lProcess1"/>
    <dgm:cxn modelId="{542EFA5A-B279-4120-B9BA-FE4ABDE4AFDD}" srcId="{516A4DDC-76BD-494E-B503-625555CCBC4A}" destId="{87D09C77-9C5B-45C2-ACC9-ACEA66F18198}" srcOrd="3" destOrd="0" parTransId="{A7A65ADC-DB8A-4F76-8458-BC8354307C90}" sibTransId="{8234610D-6FEE-4546-99B0-60EDB0B3BAEC}"/>
    <dgm:cxn modelId="{A7B8947C-EA6E-47DE-814B-A0994EFA8C28}" srcId="{C53CC6D8-DEFC-45FD-8207-E1ECCC27EA85}" destId="{EA587102-578B-46F3-8D9E-CEC48527A898}" srcOrd="2" destOrd="0" parTransId="{5B4D99EA-4A7D-4EFB-95FC-BCCF98693CA7}" sibTransId="{8D504E2C-8A70-4591-8ECD-4A886FADED33}"/>
    <dgm:cxn modelId="{0DC50B81-769A-4AC7-8C73-8EF8D8334AA1}" srcId="{EA587102-578B-46F3-8D9E-CEC48527A898}" destId="{038F6A6A-232A-44A4-9628-ADFA8F068F81}" srcOrd="0" destOrd="0" parTransId="{403B4542-B2F8-496D-BBEA-3A684B1106F9}" sibTransId="{ABE7D012-6867-48DA-AF76-FDB8ECBB944D}"/>
    <dgm:cxn modelId="{166CED82-1ABC-4213-AA45-06CB2DE15107}" srcId="{EA587102-578B-46F3-8D9E-CEC48527A898}" destId="{91C70C48-6C58-42F6-81E8-DC90E61D93A9}" srcOrd="1" destOrd="0" parTransId="{AD789D97-9693-49BD-8340-B0C14A279076}" sibTransId="{49DC1434-4C42-4CA8-B16D-33B6C13B0134}"/>
    <dgm:cxn modelId="{15CCB384-7495-452D-8CFE-F6AF99B72894}" type="presOf" srcId="{41E3B52E-71B8-4BD0-B1ED-D051FFB12506}" destId="{09ADE9CE-20B7-4A4E-BED6-D56E4ED1D855}" srcOrd="0" destOrd="0" presId="urn:microsoft.com/office/officeart/2005/8/layout/lProcess1"/>
    <dgm:cxn modelId="{0687A885-2354-4E9E-B313-4269283F0057}" srcId="{41E3B52E-71B8-4BD0-B1ED-D051FFB12506}" destId="{5CBEC7DD-A25D-4956-9A65-6EA385F6FCB5}" srcOrd="0" destOrd="0" parTransId="{F342D04F-4D11-41CC-AB66-36041A902B44}" sibTransId="{BD0F67B1-39E4-45ED-9534-FB8F89E8EEF6}"/>
    <dgm:cxn modelId="{D349C289-F8F3-41AF-89A2-262B973B4456}" type="presOf" srcId="{C4FF5CFA-9CEF-4C34-984A-CC28F232798F}" destId="{459BBFF8-CE50-41AE-9B5E-F6026BBE4F45}" srcOrd="0" destOrd="0" presId="urn:microsoft.com/office/officeart/2005/8/layout/lProcess1"/>
    <dgm:cxn modelId="{C72FFC8A-0D17-4930-BA0A-84D5D7A15729}" srcId="{EA587102-578B-46F3-8D9E-CEC48527A898}" destId="{633496C0-47B2-4FEE-9951-C6216847E8BF}" srcOrd="3" destOrd="0" parTransId="{9BA2D8C8-C338-4991-AEBA-698363052DEC}" sibTransId="{067E4196-6B27-4B5C-A445-9E361EEA0A02}"/>
    <dgm:cxn modelId="{2C3A8B8B-678C-46AA-AB44-835831A0D4B5}" type="presOf" srcId="{98FEBFA8-03B9-41F7-8827-FBC39DCABD58}" destId="{4E95D2A0-7236-4A8C-B130-61A5644C89B8}" srcOrd="0" destOrd="0" presId="urn:microsoft.com/office/officeart/2005/8/layout/lProcess1"/>
    <dgm:cxn modelId="{36634D94-C210-4DDC-A75A-FBCAAFC75039}" srcId="{C53CC6D8-DEFC-45FD-8207-E1ECCC27EA85}" destId="{63746B76-9534-4F4F-B65B-B8A9AACC03F9}" srcOrd="3" destOrd="0" parTransId="{525F31A2-90BB-4E18-B1F5-10D38B8099D9}" sibTransId="{A9C1E709-4F9E-4AAB-BB7C-51A08921302E}"/>
    <dgm:cxn modelId="{B522739A-4DEE-43CF-9357-A84EF1EEE7ED}" srcId="{41E3B52E-71B8-4BD0-B1ED-D051FFB12506}" destId="{33BF0E2A-2B00-40A5-832E-FC800DCA5982}" srcOrd="1" destOrd="0" parTransId="{F8C31ED9-A2C0-4A09-A419-0AE9A44BB8DF}" sibTransId="{E373698D-1356-47A7-A591-B72BFE77C3D1}"/>
    <dgm:cxn modelId="{96C8BB9A-7286-4277-B33C-6EEB001763D0}" type="presOf" srcId="{1009FF03-5F93-449C-AF20-55447EEE50AB}" destId="{3FBD4BD3-B74D-4AAB-9295-AE19DCC50691}" srcOrd="0" destOrd="0" presId="urn:microsoft.com/office/officeart/2005/8/layout/lProcess1"/>
    <dgm:cxn modelId="{9E685DA4-DB84-4144-88D0-556EF2701A50}" type="presOf" srcId="{ABE7D012-6867-48DA-AF76-FDB8ECBB944D}" destId="{20B9DD02-381E-47BF-B276-72A69DB400BB}" srcOrd="0" destOrd="0" presId="urn:microsoft.com/office/officeart/2005/8/layout/lProcess1"/>
    <dgm:cxn modelId="{F93F47B1-2A55-4C1F-B90A-4B6903100CA8}" type="presOf" srcId="{CAE20587-4D50-4B6B-A17D-199722D630E2}" destId="{68423B8C-DD55-4C1A-86D3-87118415FFA7}" srcOrd="0" destOrd="0" presId="urn:microsoft.com/office/officeart/2005/8/layout/lProcess1"/>
    <dgm:cxn modelId="{D98F3AB8-6413-4C5F-889C-A926B7D3A587}" type="presOf" srcId="{3D92F1C9-0E64-42BA-BB51-AC67B035FE70}" destId="{B18EEC41-5382-42BA-9E70-13849545D1A2}" srcOrd="0" destOrd="0" presId="urn:microsoft.com/office/officeart/2005/8/layout/lProcess1"/>
    <dgm:cxn modelId="{67515DBF-0B24-44FB-914E-BC5E9E13D30A}" type="presOf" srcId="{F44BD7E7-0E4C-4DF1-9E97-4AA055B8A38A}" destId="{4258F3A7-1AA7-4D47-9C12-8CDC4CA45499}" srcOrd="0" destOrd="0" presId="urn:microsoft.com/office/officeart/2005/8/layout/lProcess1"/>
    <dgm:cxn modelId="{E56BC6C5-6234-4C74-907B-C5AAB040A521}" type="presOf" srcId="{516A4DDC-76BD-494E-B503-625555CCBC4A}" destId="{9BBCF6CE-E750-48B6-B333-305BBB100737}" srcOrd="0" destOrd="0" presId="urn:microsoft.com/office/officeart/2005/8/layout/lProcess1"/>
    <dgm:cxn modelId="{E3EB88C6-E53F-40E2-A99E-F02B3FC8C5B0}" type="presOf" srcId="{5CBEC7DD-A25D-4956-9A65-6EA385F6FCB5}" destId="{F7AA6D3E-BCE0-4C06-B101-080DA85DCB01}" srcOrd="0" destOrd="0" presId="urn:microsoft.com/office/officeart/2005/8/layout/lProcess1"/>
    <dgm:cxn modelId="{77D0F0CD-00AD-4FF9-AC40-750786E24C08}" type="presOf" srcId="{2B847D36-6E88-4DD3-AABD-579C99426233}" destId="{7CAEA63C-96B5-40D4-900F-409598FDB0C1}" srcOrd="0" destOrd="0" presId="urn:microsoft.com/office/officeart/2005/8/layout/lProcess1"/>
    <dgm:cxn modelId="{BFD1A9D7-62F8-47B1-BA30-27ED9DF9F300}" type="presOf" srcId="{E373698D-1356-47A7-A591-B72BFE77C3D1}" destId="{E7F7C4A8-2F3A-49BA-B2E4-CF48FCA5D8D8}" srcOrd="0" destOrd="0" presId="urn:microsoft.com/office/officeart/2005/8/layout/lProcess1"/>
    <dgm:cxn modelId="{FF58BAD9-AA49-484B-9BF1-6289BAC5FE4C}" type="presOf" srcId="{BD0F67B1-39E4-45ED-9534-FB8F89E8EEF6}" destId="{DDA5CBC7-AA05-481A-A03A-3964C1BBBB5A}" srcOrd="0" destOrd="0" presId="urn:microsoft.com/office/officeart/2005/8/layout/lProcess1"/>
    <dgm:cxn modelId="{7F7F84DA-3998-4D02-BFEE-362D1FB5A6DE}" type="presOf" srcId="{995C4470-49EF-4BD9-B00A-AD612181AB58}" destId="{1B1F80F4-E9A5-4A99-A630-6548067B7CB5}" srcOrd="0" destOrd="0" presId="urn:microsoft.com/office/officeart/2005/8/layout/lProcess1"/>
    <dgm:cxn modelId="{70B3ADDB-BC40-460C-843A-66C79D933DDA}" type="presOf" srcId="{750EA407-5863-4689-B91F-AE13938E6B13}" destId="{51D5B2EC-E9DB-48B6-BF40-DA3C64C2C133}" srcOrd="0" destOrd="0" presId="urn:microsoft.com/office/officeart/2005/8/layout/lProcess1"/>
    <dgm:cxn modelId="{710659EC-6706-425F-81BB-5F1E070F7D4D}" srcId="{516A4DDC-76BD-494E-B503-625555CCBC4A}" destId="{C4FF5CFA-9CEF-4C34-984A-CC28F232798F}" srcOrd="1" destOrd="0" parTransId="{92813948-C227-4EB2-8530-43003E3CB375}" sibTransId="{B551F8FA-E415-4EE1-BA68-D13E7D2E980B}"/>
    <dgm:cxn modelId="{047CFAED-F535-4BF1-B945-C15F6CFAD6F6}" type="presOf" srcId="{F7CED298-1605-4B60-9FC8-0A4C25C5AA00}" destId="{9A5E1799-26FB-4959-97AA-0FCC22761318}" srcOrd="0" destOrd="0" presId="urn:microsoft.com/office/officeart/2005/8/layout/lProcess1"/>
    <dgm:cxn modelId="{C71DA1F2-149B-4E0A-8796-01C2712F5F4A}" type="presOf" srcId="{63746B76-9534-4F4F-B65B-B8A9AACC03F9}" destId="{24079042-2F8A-4974-B750-36D4D01F303C}" srcOrd="0" destOrd="0" presId="urn:microsoft.com/office/officeart/2005/8/layout/lProcess1"/>
    <dgm:cxn modelId="{018992FB-53CE-4319-8D3C-0AD76974DD3E}" srcId="{63746B76-9534-4F4F-B65B-B8A9AACC03F9}" destId="{3D92F1C9-0E64-42BA-BB51-AC67B035FE70}" srcOrd="1" destOrd="0" parTransId="{79774EE7-8013-45CE-923A-91BA15CA58CC}" sibTransId="{DC939ECD-9D34-4DED-97E1-FE4A8B5C9813}"/>
    <dgm:cxn modelId="{04548988-E4B9-4F03-B732-A475DD81FB8F}" type="presParOf" srcId="{22D8E0AF-322E-4A8E-BC3C-6E9E9A51F58F}" destId="{B1443ED3-5E34-456D-8CD9-88B600EDA95F}" srcOrd="0" destOrd="0" presId="urn:microsoft.com/office/officeart/2005/8/layout/lProcess1"/>
    <dgm:cxn modelId="{35861D2A-C6B4-4B0E-928D-54CE0C9A3E04}" type="presParOf" srcId="{B1443ED3-5E34-456D-8CD9-88B600EDA95F}" destId="{9BBCF6CE-E750-48B6-B333-305BBB100737}" srcOrd="0" destOrd="0" presId="urn:microsoft.com/office/officeart/2005/8/layout/lProcess1"/>
    <dgm:cxn modelId="{5BEAF915-B659-412F-A270-C7939AD04467}" type="presParOf" srcId="{B1443ED3-5E34-456D-8CD9-88B600EDA95F}" destId="{1B1F80F4-E9A5-4A99-A630-6548067B7CB5}" srcOrd="1" destOrd="0" presId="urn:microsoft.com/office/officeart/2005/8/layout/lProcess1"/>
    <dgm:cxn modelId="{895FB179-6A3A-42EF-BF3F-A3C183D6D8E3}" type="presParOf" srcId="{B1443ED3-5E34-456D-8CD9-88B600EDA95F}" destId="{85447532-8740-4202-B6A5-AE63748B9291}" srcOrd="2" destOrd="0" presId="urn:microsoft.com/office/officeart/2005/8/layout/lProcess1"/>
    <dgm:cxn modelId="{4825B91A-116F-4B3B-8189-7269A89E5B91}" type="presParOf" srcId="{B1443ED3-5E34-456D-8CD9-88B600EDA95F}" destId="{7CAEA63C-96B5-40D4-900F-409598FDB0C1}" srcOrd="3" destOrd="0" presId="urn:microsoft.com/office/officeart/2005/8/layout/lProcess1"/>
    <dgm:cxn modelId="{FD2C2FFE-89C2-418D-B796-9148D885A7D6}" type="presParOf" srcId="{B1443ED3-5E34-456D-8CD9-88B600EDA95F}" destId="{459BBFF8-CE50-41AE-9B5E-F6026BBE4F45}" srcOrd="4" destOrd="0" presId="urn:microsoft.com/office/officeart/2005/8/layout/lProcess1"/>
    <dgm:cxn modelId="{D80B4DDE-AF84-459A-8F35-D60F12187BD8}" type="presParOf" srcId="{B1443ED3-5E34-456D-8CD9-88B600EDA95F}" destId="{A65C4264-24F4-4122-844B-F5E582EC0111}" srcOrd="5" destOrd="0" presId="urn:microsoft.com/office/officeart/2005/8/layout/lProcess1"/>
    <dgm:cxn modelId="{AA20F13E-D095-4A81-BB96-A979440836E5}" type="presParOf" srcId="{B1443ED3-5E34-456D-8CD9-88B600EDA95F}" destId="{9A5E1799-26FB-4959-97AA-0FCC22761318}" srcOrd="6" destOrd="0" presId="urn:microsoft.com/office/officeart/2005/8/layout/lProcess1"/>
    <dgm:cxn modelId="{23884D52-C606-48E1-B2C9-F9B550305993}" type="presParOf" srcId="{B1443ED3-5E34-456D-8CD9-88B600EDA95F}" destId="{3FBD4BD3-B74D-4AAB-9295-AE19DCC50691}" srcOrd="7" destOrd="0" presId="urn:microsoft.com/office/officeart/2005/8/layout/lProcess1"/>
    <dgm:cxn modelId="{2EABA4A0-BDBC-41C3-A937-7AA5ADE3CCA1}" type="presParOf" srcId="{B1443ED3-5E34-456D-8CD9-88B600EDA95F}" destId="{8C46515F-5745-4BFE-8634-C34D77574BE3}" srcOrd="8" destOrd="0" presId="urn:microsoft.com/office/officeart/2005/8/layout/lProcess1"/>
    <dgm:cxn modelId="{F1CDF08C-72B6-484F-85F2-C78587B62B8A}" type="presParOf" srcId="{22D8E0AF-322E-4A8E-BC3C-6E9E9A51F58F}" destId="{8F2F3A22-7A2A-4EE4-9C5B-70F6E89B9064}" srcOrd="1" destOrd="0" presId="urn:microsoft.com/office/officeart/2005/8/layout/lProcess1"/>
    <dgm:cxn modelId="{2A57736D-003F-4493-9B7C-2C87E252E61E}" type="presParOf" srcId="{22D8E0AF-322E-4A8E-BC3C-6E9E9A51F58F}" destId="{734C3A16-72FA-42CA-BF15-F44513245016}" srcOrd="2" destOrd="0" presId="urn:microsoft.com/office/officeart/2005/8/layout/lProcess1"/>
    <dgm:cxn modelId="{C631529C-F2A6-4A81-BD0D-D1318B495208}" type="presParOf" srcId="{734C3A16-72FA-42CA-BF15-F44513245016}" destId="{09ADE9CE-20B7-4A4E-BED6-D56E4ED1D855}" srcOrd="0" destOrd="0" presId="urn:microsoft.com/office/officeart/2005/8/layout/lProcess1"/>
    <dgm:cxn modelId="{EF3BEE83-63DC-4171-BE2B-CF03F806E759}" type="presParOf" srcId="{734C3A16-72FA-42CA-BF15-F44513245016}" destId="{C8CE6287-76AA-46C4-B478-0F9183DE6118}" srcOrd="1" destOrd="0" presId="urn:microsoft.com/office/officeart/2005/8/layout/lProcess1"/>
    <dgm:cxn modelId="{4DF88E9E-1B60-471B-925E-925710B73B53}" type="presParOf" srcId="{734C3A16-72FA-42CA-BF15-F44513245016}" destId="{F7AA6D3E-BCE0-4C06-B101-080DA85DCB01}" srcOrd="2" destOrd="0" presId="urn:microsoft.com/office/officeart/2005/8/layout/lProcess1"/>
    <dgm:cxn modelId="{58D2E2A7-3C8D-4345-9689-287E368CA387}" type="presParOf" srcId="{734C3A16-72FA-42CA-BF15-F44513245016}" destId="{DDA5CBC7-AA05-481A-A03A-3964C1BBBB5A}" srcOrd="3" destOrd="0" presId="urn:microsoft.com/office/officeart/2005/8/layout/lProcess1"/>
    <dgm:cxn modelId="{0F40C4FC-AE21-4714-8E33-407AC67F5AD2}" type="presParOf" srcId="{734C3A16-72FA-42CA-BF15-F44513245016}" destId="{73DBFA1A-3823-4209-9CD6-DBDD456F39FB}" srcOrd="4" destOrd="0" presId="urn:microsoft.com/office/officeart/2005/8/layout/lProcess1"/>
    <dgm:cxn modelId="{1DCA3CCA-6736-4CCE-A4D9-484328E39FD5}" type="presParOf" srcId="{734C3A16-72FA-42CA-BF15-F44513245016}" destId="{E7F7C4A8-2F3A-49BA-B2E4-CF48FCA5D8D8}" srcOrd="5" destOrd="0" presId="urn:microsoft.com/office/officeart/2005/8/layout/lProcess1"/>
    <dgm:cxn modelId="{7BC78C80-AB5F-4B64-81A4-F2E0364B84A5}" type="presParOf" srcId="{734C3A16-72FA-42CA-BF15-F44513245016}" destId="{68423B8C-DD55-4C1A-86D3-87118415FFA7}" srcOrd="6" destOrd="0" presId="urn:microsoft.com/office/officeart/2005/8/layout/lProcess1"/>
    <dgm:cxn modelId="{36968796-1A9B-481D-9270-2009D94FE870}" type="presParOf" srcId="{734C3A16-72FA-42CA-BF15-F44513245016}" destId="{846CF6A3-3F26-49E0-BAC2-C80A1259BD28}" srcOrd="7" destOrd="0" presId="urn:microsoft.com/office/officeart/2005/8/layout/lProcess1"/>
    <dgm:cxn modelId="{52F185FB-325C-4627-A3F5-111932F891FE}" type="presParOf" srcId="{734C3A16-72FA-42CA-BF15-F44513245016}" destId="{4E95D2A0-7236-4A8C-B130-61A5644C89B8}" srcOrd="8" destOrd="0" presId="urn:microsoft.com/office/officeart/2005/8/layout/lProcess1"/>
    <dgm:cxn modelId="{5C751571-69AD-4D97-91F9-D7B741010E2E}" type="presParOf" srcId="{22D8E0AF-322E-4A8E-BC3C-6E9E9A51F58F}" destId="{D5E79C7E-BA4F-41B5-AEAD-7D11CABDB66C}" srcOrd="3" destOrd="0" presId="urn:microsoft.com/office/officeart/2005/8/layout/lProcess1"/>
    <dgm:cxn modelId="{97DFAC91-3906-4124-BE32-2D4B5475180F}" type="presParOf" srcId="{22D8E0AF-322E-4A8E-BC3C-6E9E9A51F58F}" destId="{96EC6E5F-616C-4A0E-8B47-23C2DB360B15}" srcOrd="4" destOrd="0" presId="urn:microsoft.com/office/officeart/2005/8/layout/lProcess1"/>
    <dgm:cxn modelId="{1CB2100A-A7CF-49EE-B1A3-6A39E40AD1FF}" type="presParOf" srcId="{96EC6E5F-616C-4A0E-8B47-23C2DB360B15}" destId="{67971461-EE07-4B5E-A0C3-A166C6559682}" srcOrd="0" destOrd="0" presId="urn:microsoft.com/office/officeart/2005/8/layout/lProcess1"/>
    <dgm:cxn modelId="{C16A5496-55BF-4248-8071-E959B91FDF28}" type="presParOf" srcId="{96EC6E5F-616C-4A0E-8B47-23C2DB360B15}" destId="{BF9CEF10-4726-4D20-AC2F-85DE706D0D00}" srcOrd="1" destOrd="0" presId="urn:microsoft.com/office/officeart/2005/8/layout/lProcess1"/>
    <dgm:cxn modelId="{DADBD3EE-7D7E-4222-95A5-1F66BAD93355}" type="presParOf" srcId="{96EC6E5F-616C-4A0E-8B47-23C2DB360B15}" destId="{C1386769-D313-4B62-9BE9-A84DD636105E}" srcOrd="2" destOrd="0" presId="urn:microsoft.com/office/officeart/2005/8/layout/lProcess1"/>
    <dgm:cxn modelId="{C61438F3-A9DE-4AC4-8933-5BA02EBF63B7}" type="presParOf" srcId="{96EC6E5F-616C-4A0E-8B47-23C2DB360B15}" destId="{20B9DD02-381E-47BF-B276-72A69DB400BB}" srcOrd="3" destOrd="0" presId="urn:microsoft.com/office/officeart/2005/8/layout/lProcess1"/>
    <dgm:cxn modelId="{A9A0D73A-835C-4FA8-9F5D-19BFDAB425EC}" type="presParOf" srcId="{96EC6E5F-616C-4A0E-8B47-23C2DB360B15}" destId="{C364FD8F-FF9E-4EB0-BC46-CEB3960D3EF7}" srcOrd="4" destOrd="0" presId="urn:microsoft.com/office/officeart/2005/8/layout/lProcess1"/>
    <dgm:cxn modelId="{EC207CB1-633F-460C-9EA2-24A04B552A22}" type="presParOf" srcId="{96EC6E5F-616C-4A0E-8B47-23C2DB360B15}" destId="{270D126F-3F62-4423-9746-AD4BAE825576}" srcOrd="5" destOrd="0" presId="urn:microsoft.com/office/officeart/2005/8/layout/lProcess1"/>
    <dgm:cxn modelId="{76CFA015-1478-4CB3-9BB8-21DB461E9FF7}" type="presParOf" srcId="{96EC6E5F-616C-4A0E-8B47-23C2DB360B15}" destId="{6A8C39DE-E2B6-43B1-8158-933015213801}" srcOrd="6" destOrd="0" presId="urn:microsoft.com/office/officeart/2005/8/layout/lProcess1"/>
    <dgm:cxn modelId="{7B6EF4F8-7766-4297-845E-70345B866BF0}" type="presParOf" srcId="{96EC6E5F-616C-4A0E-8B47-23C2DB360B15}" destId="{C890BB16-C478-4009-ADB5-2778F5653934}" srcOrd="7" destOrd="0" presId="urn:microsoft.com/office/officeart/2005/8/layout/lProcess1"/>
    <dgm:cxn modelId="{3909BB3E-64FB-451D-A100-63CC4CAB1251}" type="presParOf" srcId="{96EC6E5F-616C-4A0E-8B47-23C2DB360B15}" destId="{CA87A65B-D717-467B-AA95-A02D2D163393}" srcOrd="8" destOrd="0" presId="urn:microsoft.com/office/officeart/2005/8/layout/lProcess1"/>
    <dgm:cxn modelId="{A9E99669-664C-428D-8522-A4DAF68AD476}" type="presParOf" srcId="{22D8E0AF-322E-4A8E-BC3C-6E9E9A51F58F}" destId="{AEFF52EA-2D4D-4AD3-9F53-6B25191BD163}" srcOrd="5" destOrd="0" presId="urn:microsoft.com/office/officeart/2005/8/layout/lProcess1"/>
    <dgm:cxn modelId="{A62EA386-DB53-46E3-865A-17681961701E}" type="presParOf" srcId="{22D8E0AF-322E-4A8E-BC3C-6E9E9A51F58F}" destId="{A0C8EE2C-3056-474C-B257-EF8F752DD2F0}" srcOrd="6" destOrd="0" presId="urn:microsoft.com/office/officeart/2005/8/layout/lProcess1"/>
    <dgm:cxn modelId="{4FD886EA-6FDE-4A23-B586-AD3E9F418444}" type="presParOf" srcId="{A0C8EE2C-3056-474C-B257-EF8F752DD2F0}" destId="{24079042-2F8A-4974-B750-36D4D01F303C}" srcOrd="0" destOrd="0" presId="urn:microsoft.com/office/officeart/2005/8/layout/lProcess1"/>
    <dgm:cxn modelId="{0EE6796F-A9E4-4085-8757-B5C0E57D9493}" type="presParOf" srcId="{A0C8EE2C-3056-474C-B257-EF8F752DD2F0}" destId="{4258F3A7-1AA7-4D47-9C12-8CDC4CA45499}" srcOrd="1" destOrd="0" presId="urn:microsoft.com/office/officeart/2005/8/layout/lProcess1"/>
    <dgm:cxn modelId="{45ECEFC1-4E09-4C62-9EF3-8C2D66ECD8C4}" type="presParOf" srcId="{A0C8EE2C-3056-474C-B257-EF8F752DD2F0}" destId="{975BCDFA-6626-4A85-B5A9-38104430A0D7}" srcOrd="2" destOrd="0" presId="urn:microsoft.com/office/officeart/2005/8/layout/lProcess1"/>
    <dgm:cxn modelId="{FA9A2576-5766-4DAB-B059-30831D0B3ABC}" type="presParOf" srcId="{A0C8EE2C-3056-474C-B257-EF8F752DD2F0}" destId="{51D5B2EC-E9DB-48B6-BF40-DA3C64C2C133}" srcOrd="3" destOrd="0" presId="urn:microsoft.com/office/officeart/2005/8/layout/lProcess1"/>
    <dgm:cxn modelId="{CECFD7B0-6B1F-40A6-8A0A-87F9FA8BD115}" type="presParOf" srcId="{A0C8EE2C-3056-474C-B257-EF8F752DD2F0}" destId="{B18EEC41-5382-42BA-9E70-13849545D1A2}"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E911B-C643-43CA-886D-E91C22528F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8B6809-FB9C-4F49-8DBC-67B035A1543A}">
      <dgm:prSet phldrT="[Text]" phldr="0" custT="1"/>
      <dgm:spPr/>
      <dgm:t>
        <a:bodyPr/>
        <a:lstStyle/>
        <a:p>
          <a:r>
            <a:rPr lang="en-US" sz="1400" dirty="0"/>
            <a:t> </a:t>
          </a:r>
          <a:r>
            <a:rPr lang="en-US" sz="1400" b="1" dirty="0"/>
            <a:t>American Nurses Association (ANA) </a:t>
          </a:r>
          <a:r>
            <a:rPr lang="en-US" sz="1400" b="1"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http://www.nursingworld.org</a:t>
          </a:r>
          <a:endParaRPr lang="en-US" sz="1400" b="1" dirty="0">
            <a:solidFill>
              <a:srgbClr val="0070C0"/>
            </a:solidFill>
          </a:endParaRPr>
        </a:p>
      </dgm:t>
    </dgm:pt>
    <dgm:pt modelId="{31655D06-E092-40F9-B96E-822A4CF470B2}" type="parTrans" cxnId="{4CB2218A-B3F9-4AEE-AC1C-99AE2AF622C3}">
      <dgm:prSet/>
      <dgm:spPr/>
      <dgm:t>
        <a:bodyPr/>
        <a:lstStyle/>
        <a:p>
          <a:endParaRPr lang="en-US" sz="2000"/>
        </a:p>
      </dgm:t>
    </dgm:pt>
    <dgm:pt modelId="{CE9D4EA1-5DB2-4653-BCAC-3E2B2BD8AC3E}" type="sibTrans" cxnId="{4CB2218A-B3F9-4AEE-AC1C-99AE2AF622C3}">
      <dgm:prSet/>
      <dgm:spPr/>
      <dgm:t>
        <a:bodyPr/>
        <a:lstStyle/>
        <a:p>
          <a:endParaRPr lang="en-US" sz="2000"/>
        </a:p>
      </dgm:t>
    </dgm:pt>
    <dgm:pt modelId="{7EA9DA34-1DD5-4999-B51B-DC7861187FD7}">
      <dgm:prSet phldrT="[Text]" phldr="0" custT="1"/>
      <dgm:spPr/>
      <dgm:t>
        <a:bodyPr/>
        <a:lstStyle/>
        <a:p>
          <a:r>
            <a:rPr lang="en-US" sz="1400" dirty="0"/>
            <a:t> </a:t>
          </a:r>
          <a:r>
            <a:rPr lang="en-US" sz="1400" b="1" dirty="0"/>
            <a:t>National League for Nursing </a:t>
          </a:r>
          <a:r>
            <a:rPr lang="en-US" sz="1400" dirty="0"/>
            <a:t>(NLN) </a:t>
          </a:r>
          <a:r>
            <a:rPr lang="en-US" sz="1400" b="1"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http://www.nln.org</a:t>
          </a:r>
          <a:endParaRPr lang="en-US" sz="1400" b="1" dirty="0">
            <a:solidFill>
              <a:srgbClr val="0070C0"/>
            </a:solidFill>
          </a:endParaRPr>
        </a:p>
      </dgm:t>
    </dgm:pt>
    <dgm:pt modelId="{7185CA95-4C69-4BC6-B363-FD31FDB3FD1C}" type="parTrans" cxnId="{E86A2186-8A28-48C9-8560-3227173C190C}">
      <dgm:prSet/>
      <dgm:spPr/>
      <dgm:t>
        <a:bodyPr/>
        <a:lstStyle/>
        <a:p>
          <a:endParaRPr lang="en-US" sz="2000"/>
        </a:p>
      </dgm:t>
    </dgm:pt>
    <dgm:pt modelId="{C30A7AF2-FD8D-443C-807E-045B878228EC}" type="sibTrans" cxnId="{E86A2186-8A28-48C9-8560-3227173C190C}">
      <dgm:prSet/>
      <dgm:spPr/>
      <dgm:t>
        <a:bodyPr/>
        <a:lstStyle/>
        <a:p>
          <a:endParaRPr lang="en-US" sz="2000"/>
        </a:p>
      </dgm:t>
    </dgm:pt>
    <dgm:pt modelId="{0CA8BB6B-CDBD-4136-9733-696B07106DAB}">
      <dgm:prSet phldrT="[Text]" phldr="0" custT="1"/>
      <dgm:spPr/>
      <dgm:t>
        <a:bodyPr/>
        <a:lstStyle/>
        <a:p>
          <a:r>
            <a:rPr lang="en-US" sz="1400" dirty="0"/>
            <a:t> </a:t>
          </a:r>
          <a:r>
            <a:rPr lang="en-US" sz="1400" b="1" dirty="0"/>
            <a:t>American Association of Critical Care Nurses </a:t>
          </a:r>
          <a:r>
            <a:rPr lang="en-US" sz="1400" b="1"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http://www.aacn.org</a:t>
          </a:r>
          <a:endParaRPr lang="en-US" sz="1400" b="1" dirty="0">
            <a:solidFill>
              <a:srgbClr val="0070C0"/>
            </a:solidFill>
          </a:endParaRPr>
        </a:p>
      </dgm:t>
    </dgm:pt>
    <dgm:pt modelId="{AD537962-D139-4CC2-AB37-80612D3F9307}" type="parTrans" cxnId="{6806B332-5816-4572-85C5-72B21B9DF5FD}">
      <dgm:prSet/>
      <dgm:spPr/>
      <dgm:t>
        <a:bodyPr/>
        <a:lstStyle/>
        <a:p>
          <a:endParaRPr lang="en-US" sz="2000"/>
        </a:p>
      </dgm:t>
    </dgm:pt>
    <dgm:pt modelId="{4E97898F-B52A-4B2D-B9AA-201C7A89EDAC}" type="sibTrans" cxnId="{6806B332-5816-4572-85C5-72B21B9DF5FD}">
      <dgm:prSet/>
      <dgm:spPr/>
      <dgm:t>
        <a:bodyPr/>
        <a:lstStyle/>
        <a:p>
          <a:endParaRPr lang="en-US" sz="2000"/>
        </a:p>
      </dgm:t>
    </dgm:pt>
    <dgm:pt modelId="{D9A8B523-4F9F-4D3D-9C22-816CCB831CCE}">
      <dgm:prSet phldrT="[Text]" phldr="0" custT="1"/>
      <dgm:spPr/>
      <dgm:t>
        <a:bodyPr/>
        <a:lstStyle/>
        <a:p>
          <a:r>
            <a:rPr lang="en-US" sz="1400" b="1" dirty="0"/>
            <a:t>National Council of State Boards of Nursing (NCSBN) </a:t>
          </a:r>
          <a:r>
            <a:rPr lang="en-US" sz="1400" b="1"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http://www.ncsbn.org</a:t>
          </a:r>
          <a:endParaRPr lang="en-US" sz="1400" b="1" dirty="0">
            <a:solidFill>
              <a:srgbClr val="0070C0"/>
            </a:solidFill>
          </a:endParaRPr>
        </a:p>
      </dgm:t>
    </dgm:pt>
    <dgm:pt modelId="{CE7AEBC8-1D7A-48B5-A733-F70447D7FA38}" type="parTrans" cxnId="{F392E22D-2BD6-4A78-80C6-5B8D0E62C2AB}">
      <dgm:prSet/>
      <dgm:spPr/>
      <dgm:t>
        <a:bodyPr/>
        <a:lstStyle/>
        <a:p>
          <a:endParaRPr lang="en-US" sz="2000"/>
        </a:p>
      </dgm:t>
    </dgm:pt>
    <dgm:pt modelId="{968EF0B6-620A-46CB-B14D-918DECCFC1DC}" type="sibTrans" cxnId="{F392E22D-2BD6-4A78-80C6-5B8D0E62C2AB}">
      <dgm:prSet/>
      <dgm:spPr/>
      <dgm:t>
        <a:bodyPr/>
        <a:lstStyle/>
        <a:p>
          <a:endParaRPr lang="en-US" sz="2000"/>
        </a:p>
      </dgm:t>
    </dgm:pt>
    <dgm:pt modelId="{9FDD7C52-83FC-48FB-BD35-8BEEC0246558}">
      <dgm:prSet phldrT="[Text]" phldr="0" custT="1"/>
      <dgm:spPr/>
      <dgm:t>
        <a:bodyPr/>
        <a:lstStyle/>
        <a:p>
          <a:r>
            <a:rPr lang="en-US" sz="1400" b="1" dirty="0"/>
            <a:t>American Association for Men in Nursing (AAMN) </a:t>
          </a:r>
          <a:r>
            <a:rPr lang="en-US" sz="1400" b="1"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http://www.aamn.org</a:t>
          </a:r>
          <a:endParaRPr lang="en-US" sz="1400" b="1" dirty="0">
            <a:solidFill>
              <a:srgbClr val="0070C0"/>
            </a:solidFill>
          </a:endParaRPr>
        </a:p>
      </dgm:t>
    </dgm:pt>
    <dgm:pt modelId="{E8DAB7B1-402E-4D1F-9B3D-86027A79E4EA}" type="parTrans" cxnId="{7BB69D58-A34D-430D-AFF4-812E2036CF98}">
      <dgm:prSet/>
      <dgm:spPr/>
      <dgm:t>
        <a:bodyPr/>
        <a:lstStyle/>
        <a:p>
          <a:endParaRPr lang="en-US" sz="2000"/>
        </a:p>
      </dgm:t>
    </dgm:pt>
    <dgm:pt modelId="{70E9F8C1-8B06-4711-A9B8-17F55580A2B1}" type="sibTrans" cxnId="{7BB69D58-A34D-430D-AFF4-812E2036CF98}">
      <dgm:prSet/>
      <dgm:spPr/>
      <dgm:t>
        <a:bodyPr/>
        <a:lstStyle/>
        <a:p>
          <a:endParaRPr lang="en-US" sz="2000"/>
        </a:p>
      </dgm:t>
    </dgm:pt>
    <dgm:pt modelId="{522D3CB8-550C-490B-A2B1-BB4CEA1B5B55}">
      <dgm:prSet phldrT="[Text]" phldr="0" custT="1"/>
      <dgm:spPr/>
      <dgm:t>
        <a:bodyPr/>
        <a:lstStyle/>
        <a:p>
          <a:r>
            <a:rPr lang="en-US" sz="1400" b="1" dirty="0"/>
            <a:t>American Holistic Nurses  Association (AHNA) </a:t>
          </a:r>
          <a:r>
            <a:rPr lang="en-US" sz="1400" b="1"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http://www.ahna.org</a:t>
          </a:r>
          <a:endParaRPr lang="en-US" sz="1400" b="1" dirty="0">
            <a:solidFill>
              <a:srgbClr val="0070C0"/>
            </a:solidFill>
          </a:endParaRPr>
        </a:p>
      </dgm:t>
    </dgm:pt>
    <dgm:pt modelId="{A49F4FC3-AD28-4DB9-9961-BAEA185D222A}" type="parTrans" cxnId="{475AF584-6DBB-4C6E-85C1-270F4064E950}">
      <dgm:prSet/>
      <dgm:spPr/>
      <dgm:t>
        <a:bodyPr/>
        <a:lstStyle/>
        <a:p>
          <a:endParaRPr lang="en-US" sz="2000"/>
        </a:p>
      </dgm:t>
    </dgm:pt>
    <dgm:pt modelId="{5791D5F4-E41A-4491-84C9-46E511601FE5}" type="sibTrans" cxnId="{475AF584-6DBB-4C6E-85C1-270F4064E950}">
      <dgm:prSet/>
      <dgm:spPr/>
      <dgm:t>
        <a:bodyPr/>
        <a:lstStyle/>
        <a:p>
          <a:endParaRPr lang="en-US" sz="2000"/>
        </a:p>
      </dgm:t>
    </dgm:pt>
    <dgm:pt modelId="{BC053372-0AD9-48BE-ADEB-2A521CB84C77}">
      <dgm:prSet phldrT="[Text]" phldr="0" custT="1"/>
      <dgm:spPr/>
      <dgm:t>
        <a:bodyPr/>
        <a:lstStyle/>
        <a:p>
          <a:r>
            <a:rPr lang="en-US" sz="1400" b="1" dirty="0"/>
            <a:t>Emergency Nurses Association (ENA) </a:t>
          </a:r>
          <a:r>
            <a:rPr lang="en-US" sz="1400" b="1"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http://www.ena.org</a:t>
          </a:r>
          <a:endParaRPr lang="en-US" sz="1400" b="1" dirty="0">
            <a:solidFill>
              <a:srgbClr val="0070C0"/>
            </a:solidFill>
          </a:endParaRPr>
        </a:p>
      </dgm:t>
    </dgm:pt>
    <dgm:pt modelId="{7E0A1465-4A94-4927-9DF2-74FE9B09CBCA}" type="parTrans" cxnId="{328479E5-E269-42BF-A685-CB683AFCEE70}">
      <dgm:prSet/>
      <dgm:spPr/>
      <dgm:t>
        <a:bodyPr/>
        <a:lstStyle/>
        <a:p>
          <a:endParaRPr lang="en-US" sz="2000"/>
        </a:p>
      </dgm:t>
    </dgm:pt>
    <dgm:pt modelId="{5BBE6802-D78A-46A3-A717-BA9A39AC46D3}" type="sibTrans" cxnId="{328479E5-E269-42BF-A685-CB683AFCEE70}">
      <dgm:prSet/>
      <dgm:spPr/>
      <dgm:t>
        <a:bodyPr/>
        <a:lstStyle/>
        <a:p>
          <a:endParaRPr lang="en-US" sz="2000"/>
        </a:p>
      </dgm:t>
    </dgm:pt>
    <dgm:pt modelId="{9FD20A7F-DB68-4E5A-9146-B5E1DC6FAB18}">
      <dgm:prSet phldrT="[Text]" phldr="0" custT="1"/>
      <dgm:spPr/>
      <dgm:t>
        <a:bodyPr/>
        <a:lstStyle/>
        <a:p>
          <a:r>
            <a:rPr lang="en-US" sz="1400" b="1" dirty="0"/>
            <a:t>Sigma Theta Tau International Honor Society of Nursing </a:t>
          </a:r>
          <a:r>
            <a:rPr lang="en-US" sz="1400" b="1" dirty="0">
              <a:solidFill>
                <a:srgbClr val="0070C0"/>
              </a:solidFill>
              <a:hlinkClick xmlns:r="http://schemas.openxmlformats.org/officeDocument/2006/relationships" r:id="rId8">
                <a:extLst>
                  <a:ext uri="{A12FA001-AC4F-418D-AE19-62706E023703}">
                    <ahyp:hlinkClr xmlns:ahyp="http://schemas.microsoft.com/office/drawing/2018/hyperlinkcolor" val="tx"/>
                  </a:ext>
                </a:extLst>
              </a:hlinkClick>
            </a:rPr>
            <a:t>http://www.sigmanursing.org</a:t>
          </a:r>
          <a:endParaRPr lang="en-US" sz="1400" b="1" dirty="0">
            <a:solidFill>
              <a:srgbClr val="0070C0"/>
            </a:solidFill>
          </a:endParaRPr>
        </a:p>
      </dgm:t>
    </dgm:pt>
    <dgm:pt modelId="{4E1012EF-418D-4E2D-BB6C-2AE5DDE2AD2C}" type="parTrans" cxnId="{2074A9FF-9582-4523-9DD6-5209D639F588}">
      <dgm:prSet/>
      <dgm:spPr/>
      <dgm:t>
        <a:bodyPr/>
        <a:lstStyle/>
        <a:p>
          <a:endParaRPr lang="en-US" sz="2000"/>
        </a:p>
      </dgm:t>
    </dgm:pt>
    <dgm:pt modelId="{6A9C3A13-4F5B-4098-B0D6-A7F74D6B2944}" type="sibTrans" cxnId="{2074A9FF-9582-4523-9DD6-5209D639F588}">
      <dgm:prSet/>
      <dgm:spPr/>
      <dgm:t>
        <a:bodyPr/>
        <a:lstStyle/>
        <a:p>
          <a:endParaRPr lang="en-US" sz="2000"/>
        </a:p>
      </dgm:t>
    </dgm:pt>
    <dgm:pt modelId="{148BE339-6DB6-4ED7-8E3B-53109EDBC419}">
      <dgm:prSet phldrT="[Text]" phldr="0" custT="1"/>
      <dgm:spPr/>
      <dgm:t>
        <a:bodyPr/>
        <a:lstStyle/>
        <a:p>
          <a:r>
            <a:rPr lang="en-US" sz="1400" dirty="0"/>
            <a:t> </a:t>
          </a:r>
          <a:r>
            <a:rPr lang="en-US" sz="1400" b="1" dirty="0"/>
            <a:t>American Association of Colleges of Nursing (AACN) </a:t>
          </a:r>
          <a:r>
            <a:rPr lang="en-US" sz="1400" b="1" dirty="0">
              <a:solidFill>
                <a:srgbClr val="0070C0"/>
              </a:solidFill>
              <a:hlinkClick xmlns:r="http://schemas.openxmlformats.org/officeDocument/2006/relationships" r:id="rId9">
                <a:extLst>
                  <a:ext uri="{A12FA001-AC4F-418D-AE19-62706E023703}">
                    <ahyp:hlinkClr xmlns:ahyp="http://schemas.microsoft.com/office/drawing/2018/hyperlinkcolor" val="tx"/>
                  </a:ext>
                </a:extLst>
              </a:hlinkClick>
            </a:rPr>
            <a:t>http://www.aacnnursing.org</a:t>
          </a:r>
          <a:endParaRPr lang="en-US" sz="1400" b="1" dirty="0">
            <a:solidFill>
              <a:srgbClr val="0070C0"/>
            </a:solidFill>
          </a:endParaRPr>
        </a:p>
      </dgm:t>
    </dgm:pt>
    <dgm:pt modelId="{9B538078-26B3-4920-8906-1EC08507A94C}" type="parTrans" cxnId="{9ED90E63-99BB-45BC-A04B-F101E35C633F}">
      <dgm:prSet/>
      <dgm:spPr/>
      <dgm:t>
        <a:bodyPr/>
        <a:lstStyle/>
        <a:p>
          <a:endParaRPr lang="en-US" sz="2000"/>
        </a:p>
      </dgm:t>
    </dgm:pt>
    <dgm:pt modelId="{18BF3D77-3CC3-4ADE-9160-D2FC1A41E982}" type="sibTrans" cxnId="{9ED90E63-99BB-45BC-A04B-F101E35C633F}">
      <dgm:prSet/>
      <dgm:spPr/>
      <dgm:t>
        <a:bodyPr/>
        <a:lstStyle/>
        <a:p>
          <a:endParaRPr lang="en-US" sz="2000"/>
        </a:p>
      </dgm:t>
    </dgm:pt>
    <dgm:pt modelId="{EACE3A73-5323-45E8-991E-C056C0BFD153}" type="pres">
      <dgm:prSet presAssocID="{326E911B-C643-43CA-886D-E91C22528F42}" presName="linear" presStyleCnt="0">
        <dgm:presLayoutVars>
          <dgm:dir/>
          <dgm:animLvl val="lvl"/>
          <dgm:resizeHandles val="exact"/>
        </dgm:presLayoutVars>
      </dgm:prSet>
      <dgm:spPr/>
    </dgm:pt>
    <dgm:pt modelId="{094E1364-56CB-4608-A46F-E3649E35F45E}" type="pres">
      <dgm:prSet presAssocID="{888B6809-FB9C-4F49-8DBC-67B035A1543A}" presName="parentLin" presStyleCnt="0"/>
      <dgm:spPr/>
    </dgm:pt>
    <dgm:pt modelId="{999C82F4-A06A-4FBC-AFAD-304FF2FE0008}" type="pres">
      <dgm:prSet presAssocID="{888B6809-FB9C-4F49-8DBC-67B035A1543A}" presName="parentLeftMargin" presStyleLbl="node1" presStyleIdx="0" presStyleCnt="9"/>
      <dgm:spPr/>
    </dgm:pt>
    <dgm:pt modelId="{D1CD0969-0CE6-4CE0-9EA7-536417A9C73E}" type="pres">
      <dgm:prSet presAssocID="{888B6809-FB9C-4F49-8DBC-67B035A1543A}" presName="parentText" presStyleLbl="node1" presStyleIdx="0" presStyleCnt="9">
        <dgm:presLayoutVars>
          <dgm:chMax val="0"/>
          <dgm:bulletEnabled val="1"/>
        </dgm:presLayoutVars>
      </dgm:prSet>
      <dgm:spPr/>
    </dgm:pt>
    <dgm:pt modelId="{42A7E130-506D-4965-B97F-621F3D0DC6EE}" type="pres">
      <dgm:prSet presAssocID="{888B6809-FB9C-4F49-8DBC-67B035A1543A}" presName="negativeSpace" presStyleCnt="0"/>
      <dgm:spPr/>
    </dgm:pt>
    <dgm:pt modelId="{5C9CA7F9-E04A-4B8B-9AF0-02F54E0655F1}" type="pres">
      <dgm:prSet presAssocID="{888B6809-FB9C-4F49-8DBC-67B035A1543A}" presName="childText" presStyleLbl="conFgAcc1" presStyleIdx="0" presStyleCnt="9">
        <dgm:presLayoutVars>
          <dgm:bulletEnabled val="1"/>
        </dgm:presLayoutVars>
      </dgm:prSet>
      <dgm:spPr/>
    </dgm:pt>
    <dgm:pt modelId="{83DCD344-542D-488D-BD4E-5A6A0A178490}" type="pres">
      <dgm:prSet presAssocID="{CE9D4EA1-5DB2-4653-BCAC-3E2B2BD8AC3E}" presName="spaceBetweenRectangles" presStyleCnt="0"/>
      <dgm:spPr/>
    </dgm:pt>
    <dgm:pt modelId="{B00C756D-1AA3-4941-9A8A-D90C516A2A59}" type="pres">
      <dgm:prSet presAssocID="{7EA9DA34-1DD5-4999-B51B-DC7861187FD7}" presName="parentLin" presStyleCnt="0"/>
      <dgm:spPr/>
    </dgm:pt>
    <dgm:pt modelId="{B6B50E82-E3F0-46B4-B07D-C56CE3DB42B9}" type="pres">
      <dgm:prSet presAssocID="{7EA9DA34-1DD5-4999-B51B-DC7861187FD7}" presName="parentLeftMargin" presStyleLbl="node1" presStyleIdx="0" presStyleCnt="9"/>
      <dgm:spPr/>
    </dgm:pt>
    <dgm:pt modelId="{3D937702-4AF2-480F-9122-0D5B52924F8B}" type="pres">
      <dgm:prSet presAssocID="{7EA9DA34-1DD5-4999-B51B-DC7861187FD7}" presName="parentText" presStyleLbl="node1" presStyleIdx="1" presStyleCnt="9">
        <dgm:presLayoutVars>
          <dgm:chMax val="0"/>
          <dgm:bulletEnabled val="1"/>
        </dgm:presLayoutVars>
      </dgm:prSet>
      <dgm:spPr/>
    </dgm:pt>
    <dgm:pt modelId="{52610444-EB2E-4548-A218-D0618D24DEEA}" type="pres">
      <dgm:prSet presAssocID="{7EA9DA34-1DD5-4999-B51B-DC7861187FD7}" presName="negativeSpace" presStyleCnt="0"/>
      <dgm:spPr/>
    </dgm:pt>
    <dgm:pt modelId="{A23FFD8B-A20D-4B92-932C-D76019A1FAE2}" type="pres">
      <dgm:prSet presAssocID="{7EA9DA34-1DD5-4999-B51B-DC7861187FD7}" presName="childText" presStyleLbl="conFgAcc1" presStyleIdx="1" presStyleCnt="9">
        <dgm:presLayoutVars>
          <dgm:bulletEnabled val="1"/>
        </dgm:presLayoutVars>
      </dgm:prSet>
      <dgm:spPr/>
    </dgm:pt>
    <dgm:pt modelId="{FECEFE9E-D33E-4A9E-B23C-C0BFFF9317F6}" type="pres">
      <dgm:prSet presAssocID="{C30A7AF2-FD8D-443C-807E-045B878228EC}" presName="spaceBetweenRectangles" presStyleCnt="0"/>
      <dgm:spPr/>
    </dgm:pt>
    <dgm:pt modelId="{3FA74B89-D109-485D-8BA0-4837704073F2}" type="pres">
      <dgm:prSet presAssocID="{0CA8BB6B-CDBD-4136-9733-696B07106DAB}" presName="parentLin" presStyleCnt="0"/>
      <dgm:spPr/>
    </dgm:pt>
    <dgm:pt modelId="{4C53B320-8103-4F0E-8DB9-D51953F9C8C9}" type="pres">
      <dgm:prSet presAssocID="{0CA8BB6B-CDBD-4136-9733-696B07106DAB}" presName="parentLeftMargin" presStyleLbl="node1" presStyleIdx="1" presStyleCnt="9"/>
      <dgm:spPr/>
    </dgm:pt>
    <dgm:pt modelId="{EEDB80F2-C407-486F-8716-7EF45851AC4F}" type="pres">
      <dgm:prSet presAssocID="{0CA8BB6B-CDBD-4136-9733-696B07106DAB}" presName="parentText" presStyleLbl="node1" presStyleIdx="2" presStyleCnt="9">
        <dgm:presLayoutVars>
          <dgm:chMax val="0"/>
          <dgm:bulletEnabled val="1"/>
        </dgm:presLayoutVars>
      </dgm:prSet>
      <dgm:spPr/>
    </dgm:pt>
    <dgm:pt modelId="{76DC6366-C8D0-4EBF-B15F-B5F898CCC984}" type="pres">
      <dgm:prSet presAssocID="{0CA8BB6B-CDBD-4136-9733-696B07106DAB}" presName="negativeSpace" presStyleCnt="0"/>
      <dgm:spPr/>
    </dgm:pt>
    <dgm:pt modelId="{53C92EAB-BC6C-4D0A-BBCE-914F3CA2DA23}" type="pres">
      <dgm:prSet presAssocID="{0CA8BB6B-CDBD-4136-9733-696B07106DAB}" presName="childText" presStyleLbl="conFgAcc1" presStyleIdx="2" presStyleCnt="9" custLinFactY="131470" custLinFactNeighborX="-5930" custLinFactNeighborY="200000">
        <dgm:presLayoutVars>
          <dgm:bulletEnabled val="1"/>
        </dgm:presLayoutVars>
      </dgm:prSet>
      <dgm:spPr/>
    </dgm:pt>
    <dgm:pt modelId="{62C607FF-6594-48C0-9A05-491A97E897D5}" type="pres">
      <dgm:prSet presAssocID="{4E97898F-B52A-4B2D-B9AA-201C7A89EDAC}" presName="spaceBetweenRectangles" presStyleCnt="0"/>
      <dgm:spPr/>
    </dgm:pt>
    <dgm:pt modelId="{A406223E-960B-4DFA-B8CC-FA88B5F7E144}" type="pres">
      <dgm:prSet presAssocID="{148BE339-6DB6-4ED7-8E3B-53109EDBC419}" presName="parentLin" presStyleCnt="0"/>
      <dgm:spPr/>
    </dgm:pt>
    <dgm:pt modelId="{E46A9FA2-1DA1-4723-BA44-0AF37F4D4030}" type="pres">
      <dgm:prSet presAssocID="{148BE339-6DB6-4ED7-8E3B-53109EDBC419}" presName="parentLeftMargin" presStyleLbl="node1" presStyleIdx="2" presStyleCnt="9"/>
      <dgm:spPr/>
    </dgm:pt>
    <dgm:pt modelId="{BC3701DB-34E9-4107-804E-840A292456B7}" type="pres">
      <dgm:prSet presAssocID="{148BE339-6DB6-4ED7-8E3B-53109EDBC419}" presName="parentText" presStyleLbl="node1" presStyleIdx="3" presStyleCnt="9">
        <dgm:presLayoutVars>
          <dgm:chMax val="0"/>
          <dgm:bulletEnabled val="1"/>
        </dgm:presLayoutVars>
      </dgm:prSet>
      <dgm:spPr/>
    </dgm:pt>
    <dgm:pt modelId="{8841ECF6-611D-40EB-9482-562EC71FD14D}" type="pres">
      <dgm:prSet presAssocID="{148BE339-6DB6-4ED7-8E3B-53109EDBC419}" presName="negativeSpace" presStyleCnt="0"/>
      <dgm:spPr/>
    </dgm:pt>
    <dgm:pt modelId="{7DC8CDE2-2EEC-4D81-90B7-17E6DEFC60B8}" type="pres">
      <dgm:prSet presAssocID="{148BE339-6DB6-4ED7-8E3B-53109EDBC419}" presName="childText" presStyleLbl="conFgAcc1" presStyleIdx="3" presStyleCnt="9">
        <dgm:presLayoutVars>
          <dgm:bulletEnabled val="1"/>
        </dgm:presLayoutVars>
      </dgm:prSet>
      <dgm:spPr>
        <a:xfrm>
          <a:off x="0" y="2229813"/>
          <a:ext cx="9423400" cy="352800"/>
        </a:xfrm>
        <a:prstGeom prst="rect">
          <a:avLst/>
        </a:prstGeom>
        <a:solidFill>
          <a:prstClr val="white">
            <a:alpha val="90000"/>
            <a:hueOff val="0"/>
            <a:satOff val="0"/>
            <a:lumOff val="0"/>
            <a:alphaOff val="0"/>
          </a:prstClr>
        </a:solidFill>
        <a:ln w="12700" cap="flat" cmpd="sng" algn="ctr">
          <a:solidFill>
            <a:srgbClr val="92D050">
              <a:hueOff val="0"/>
              <a:satOff val="0"/>
              <a:lumOff val="0"/>
              <a:alphaOff val="0"/>
            </a:srgbClr>
          </a:solidFill>
          <a:prstDash val="solid"/>
          <a:miter lim="800000"/>
        </a:ln>
        <a:effectLst/>
      </dgm:spPr>
    </dgm:pt>
    <dgm:pt modelId="{446256A6-C7DB-49AB-892A-03F60B32DB15}" type="pres">
      <dgm:prSet presAssocID="{18BF3D77-3CC3-4ADE-9160-D2FC1A41E982}" presName="spaceBetweenRectangles" presStyleCnt="0"/>
      <dgm:spPr/>
    </dgm:pt>
    <dgm:pt modelId="{97A88A20-CF89-4739-A113-E1FE58A6DC8C}" type="pres">
      <dgm:prSet presAssocID="{D9A8B523-4F9F-4D3D-9C22-816CCB831CCE}" presName="parentLin" presStyleCnt="0"/>
      <dgm:spPr/>
    </dgm:pt>
    <dgm:pt modelId="{E9546D53-5C5B-4A58-92B2-1750848D9104}" type="pres">
      <dgm:prSet presAssocID="{D9A8B523-4F9F-4D3D-9C22-816CCB831CCE}" presName="parentLeftMargin" presStyleLbl="node1" presStyleIdx="3" presStyleCnt="9"/>
      <dgm:spPr/>
    </dgm:pt>
    <dgm:pt modelId="{4C4DF562-7EB5-41B8-AE3C-77B2E732FC8C}" type="pres">
      <dgm:prSet presAssocID="{D9A8B523-4F9F-4D3D-9C22-816CCB831CCE}" presName="parentText" presStyleLbl="node1" presStyleIdx="4" presStyleCnt="9">
        <dgm:presLayoutVars>
          <dgm:chMax val="0"/>
          <dgm:bulletEnabled val="1"/>
        </dgm:presLayoutVars>
      </dgm:prSet>
      <dgm:spPr/>
    </dgm:pt>
    <dgm:pt modelId="{4A664218-825F-4237-A7FF-D17A477AFE75}" type="pres">
      <dgm:prSet presAssocID="{D9A8B523-4F9F-4D3D-9C22-816CCB831CCE}" presName="negativeSpace" presStyleCnt="0"/>
      <dgm:spPr/>
    </dgm:pt>
    <dgm:pt modelId="{AB28C6D2-050E-409E-9093-2C9F5D0434AA}" type="pres">
      <dgm:prSet presAssocID="{D9A8B523-4F9F-4D3D-9C22-816CCB831CCE}" presName="childText" presStyleLbl="conFgAcc1" presStyleIdx="4" presStyleCnt="9">
        <dgm:presLayoutVars>
          <dgm:bulletEnabled val="1"/>
        </dgm:presLayoutVars>
      </dgm:prSet>
      <dgm:spPr/>
    </dgm:pt>
    <dgm:pt modelId="{BE6A06C1-1185-4FB6-B1FF-90F80F9FF708}" type="pres">
      <dgm:prSet presAssocID="{968EF0B6-620A-46CB-B14D-918DECCFC1DC}" presName="spaceBetweenRectangles" presStyleCnt="0"/>
      <dgm:spPr/>
    </dgm:pt>
    <dgm:pt modelId="{0A48A292-96B5-4969-B728-9C27B13BCA7E}" type="pres">
      <dgm:prSet presAssocID="{9FDD7C52-83FC-48FB-BD35-8BEEC0246558}" presName="parentLin" presStyleCnt="0"/>
      <dgm:spPr/>
    </dgm:pt>
    <dgm:pt modelId="{31B10825-B148-4D53-8BBA-7F60ED00F0EB}" type="pres">
      <dgm:prSet presAssocID="{9FDD7C52-83FC-48FB-BD35-8BEEC0246558}" presName="parentLeftMargin" presStyleLbl="node1" presStyleIdx="4" presStyleCnt="9"/>
      <dgm:spPr/>
    </dgm:pt>
    <dgm:pt modelId="{D35835D8-72E4-4A13-AC9E-6B05CCA439F6}" type="pres">
      <dgm:prSet presAssocID="{9FDD7C52-83FC-48FB-BD35-8BEEC0246558}" presName="parentText" presStyleLbl="node1" presStyleIdx="5" presStyleCnt="9">
        <dgm:presLayoutVars>
          <dgm:chMax val="0"/>
          <dgm:bulletEnabled val="1"/>
        </dgm:presLayoutVars>
      </dgm:prSet>
      <dgm:spPr/>
    </dgm:pt>
    <dgm:pt modelId="{65BFA840-8244-42B8-B1A3-DEA5BFB3769D}" type="pres">
      <dgm:prSet presAssocID="{9FDD7C52-83FC-48FB-BD35-8BEEC0246558}" presName="negativeSpace" presStyleCnt="0"/>
      <dgm:spPr/>
    </dgm:pt>
    <dgm:pt modelId="{8B5791BF-AEEA-4058-A559-83224C5A01B4}" type="pres">
      <dgm:prSet presAssocID="{9FDD7C52-83FC-48FB-BD35-8BEEC0246558}" presName="childText" presStyleLbl="conFgAcc1" presStyleIdx="5" presStyleCnt="9">
        <dgm:presLayoutVars>
          <dgm:bulletEnabled val="1"/>
        </dgm:presLayoutVars>
      </dgm:prSet>
      <dgm:spPr/>
    </dgm:pt>
    <dgm:pt modelId="{8DD578A6-806F-4378-83E7-966533677A5D}" type="pres">
      <dgm:prSet presAssocID="{70E9F8C1-8B06-4711-A9B8-17F55580A2B1}" presName="spaceBetweenRectangles" presStyleCnt="0"/>
      <dgm:spPr/>
    </dgm:pt>
    <dgm:pt modelId="{A865A64B-41B6-4E9C-A0CE-8E896F9A9397}" type="pres">
      <dgm:prSet presAssocID="{522D3CB8-550C-490B-A2B1-BB4CEA1B5B55}" presName="parentLin" presStyleCnt="0"/>
      <dgm:spPr/>
    </dgm:pt>
    <dgm:pt modelId="{E2D96CF2-A08D-4838-8E99-718F17DD488B}" type="pres">
      <dgm:prSet presAssocID="{522D3CB8-550C-490B-A2B1-BB4CEA1B5B55}" presName="parentLeftMargin" presStyleLbl="node1" presStyleIdx="5" presStyleCnt="9"/>
      <dgm:spPr/>
    </dgm:pt>
    <dgm:pt modelId="{B971A885-4AF5-40F4-AEE8-0AEA5D916794}" type="pres">
      <dgm:prSet presAssocID="{522D3CB8-550C-490B-A2B1-BB4CEA1B5B55}" presName="parentText" presStyleLbl="node1" presStyleIdx="6" presStyleCnt="9">
        <dgm:presLayoutVars>
          <dgm:chMax val="0"/>
          <dgm:bulletEnabled val="1"/>
        </dgm:presLayoutVars>
      </dgm:prSet>
      <dgm:spPr/>
    </dgm:pt>
    <dgm:pt modelId="{2D125E7D-D22A-486D-BE67-62A73FBDFB68}" type="pres">
      <dgm:prSet presAssocID="{522D3CB8-550C-490B-A2B1-BB4CEA1B5B55}" presName="negativeSpace" presStyleCnt="0"/>
      <dgm:spPr/>
    </dgm:pt>
    <dgm:pt modelId="{52249324-A8F6-49CC-A455-0FFC9F18E94F}" type="pres">
      <dgm:prSet presAssocID="{522D3CB8-550C-490B-A2B1-BB4CEA1B5B55}" presName="childText" presStyleLbl="conFgAcc1" presStyleIdx="6" presStyleCnt="9">
        <dgm:presLayoutVars>
          <dgm:bulletEnabled val="1"/>
        </dgm:presLayoutVars>
      </dgm:prSet>
      <dgm:spPr/>
    </dgm:pt>
    <dgm:pt modelId="{25EC450F-92B6-47B8-ADE9-78B83928DE16}" type="pres">
      <dgm:prSet presAssocID="{5791D5F4-E41A-4491-84C9-46E511601FE5}" presName="spaceBetweenRectangles" presStyleCnt="0"/>
      <dgm:spPr/>
    </dgm:pt>
    <dgm:pt modelId="{3DE205AC-F0F9-4843-B031-ACFEE7BDC0F8}" type="pres">
      <dgm:prSet presAssocID="{BC053372-0AD9-48BE-ADEB-2A521CB84C77}" presName="parentLin" presStyleCnt="0"/>
      <dgm:spPr/>
    </dgm:pt>
    <dgm:pt modelId="{207C0986-1777-4073-9DD5-468879B85F87}" type="pres">
      <dgm:prSet presAssocID="{BC053372-0AD9-48BE-ADEB-2A521CB84C77}" presName="parentLeftMargin" presStyleLbl="node1" presStyleIdx="6" presStyleCnt="9"/>
      <dgm:spPr/>
    </dgm:pt>
    <dgm:pt modelId="{7FB8E116-876D-4821-BAC8-DC1D7818F475}" type="pres">
      <dgm:prSet presAssocID="{BC053372-0AD9-48BE-ADEB-2A521CB84C77}" presName="parentText" presStyleLbl="node1" presStyleIdx="7" presStyleCnt="9">
        <dgm:presLayoutVars>
          <dgm:chMax val="0"/>
          <dgm:bulletEnabled val="1"/>
        </dgm:presLayoutVars>
      </dgm:prSet>
      <dgm:spPr/>
    </dgm:pt>
    <dgm:pt modelId="{DFBCCC09-E654-4007-8B51-89B83227A96E}" type="pres">
      <dgm:prSet presAssocID="{BC053372-0AD9-48BE-ADEB-2A521CB84C77}" presName="negativeSpace" presStyleCnt="0"/>
      <dgm:spPr/>
    </dgm:pt>
    <dgm:pt modelId="{20C843F0-70F3-4410-82AA-BCB66D4AF93A}" type="pres">
      <dgm:prSet presAssocID="{BC053372-0AD9-48BE-ADEB-2A521CB84C77}" presName="childText" presStyleLbl="conFgAcc1" presStyleIdx="7" presStyleCnt="9">
        <dgm:presLayoutVars>
          <dgm:bulletEnabled val="1"/>
        </dgm:presLayoutVars>
      </dgm:prSet>
      <dgm:spPr/>
    </dgm:pt>
    <dgm:pt modelId="{DE799820-2FA9-4A07-B886-AF9B671DF5B4}" type="pres">
      <dgm:prSet presAssocID="{5BBE6802-D78A-46A3-A717-BA9A39AC46D3}" presName="spaceBetweenRectangles" presStyleCnt="0"/>
      <dgm:spPr/>
    </dgm:pt>
    <dgm:pt modelId="{0D0C76FA-34CF-4D03-8634-9F8C27A4B958}" type="pres">
      <dgm:prSet presAssocID="{9FD20A7F-DB68-4E5A-9146-B5E1DC6FAB18}" presName="parentLin" presStyleCnt="0"/>
      <dgm:spPr/>
    </dgm:pt>
    <dgm:pt modelId="{DD72D74A-572E-4759-9C14-798740EEFB94}" type="pres">
      <dgm:prSet presAssocID="{9FD20A7F-DB68-4E5A-9146-B5E1DC6FAB18}" presName="parentLeftMargin" presStyleLbl="node1" presStyleIdx="7" presStyleCnt="9"/>
      <dgm:spPr/>
    </dgm:pt>
    <dgm:pt modelId="{343A4F8D-165E-4ED3-8BE1-C6EE7FBBE762}" type="pres">
      <dgm:prSet presAssocID="{9FD20A7F-DB68-4E5A-9146-B5E1DC6FAB18}" presName="parentText" presStyleLbl="node1" presStyleIdx="8" presStyleCnt="9">
        <dgm:presLayoutVars>
          <dgm:chMax val="0"/>
          <dgm:bulletEnabled val="1"/>
        </dgm:presLayoutVars>
      </dgm:prSet>
      <dgm:spPr/>
    </dgm:pt>
    <dgm:pt modelId="{AD8EE71D-2E0E-488E-A4D8-2B69BFFDB7DD}" type="pres">
      <dgm:prSet presAssocID="{9FD20A7F-DB68-4E5A-9146-B5E1DC6FAB18}" presName="negativeSpace" presStyleCnt="0"/>
      <dgm:spPr/>
    </dgm:pt>
    <dgm:pt modelId="{E5A1F454-86DE-4718-96BA-15EB2728DEEC}" type="pres">
      <dgm:prSet presAssocID="{9FD20A7F-DB68-4E5A-9146-B5E1DC6FAB18}" presName="childText" presStyleLbl="conFgAcc1" presStyleIdx="8" presStyleCnt="9">
        <dgm:presLayoutVars>
          <dgm:bulletEnabled val="1"/>
        </dgm:presLayoutVars>
      </dgm:prSet>
      <dgm:spPr/>
    </dgm:pt>
  </dgm:ptLst>
  <dgm:cxnLst>
    <dgm:cxn modelId="{9153A117-C53D-42FA-8C28-EBBD0D2D7B3A}" type="presOf" srcId="{D9A8B523-4F9F-4D3D-9C22-816CCB831CCE}" destId="{4C4DF562-7EB5-41B8-AE3C-77B2E732FC8C}" srcOrd="1" destOrd="0" presId="urn:microsoft.com/office/officeart/2005/8/layout/list1"/>
    <dgm:cxn modelId="{607D6D1F-402F-4F07-A530-0DE279051F71}" type="presOf" srcId="{9FDD7C52-83FC-48FB-BD35-8BEEC0246558}" destId="{D35835D8-72E4-4A13-AC9E-6B05CCA439F6}" srcOrd="1" destOrd="0" presId="urn:microsoft.com/office/officeart/2005/8/layout/list1"/>
    <dgm:cxn modelId="{9CBAF825-01A9-43DF-B60C-778E956FA76F}" type="presOf" srcId="{0CA8BB6B-CDBD-4136-9733-696B07106DAB}" destId="{EEDB80F2-C407-486F-8716-7EF45851AC4F}" srcOrd="1" destOrd="0" presId="urn:microsoft.com/office/officeart/2005/8/layout/list1"/>
    <dgm:cxn modelId="{41FED027-D98E-4E03-9AA0-7DFF092DDDAD}" type="presOf" srcId="{522D3CB8-550C-490B-A2B1-BB4CEA1B5B55}" destId="{B971A885-4AF5-40F4-AEE8-0AEA5D916794}" srcOrd="1" destOrd="0" presId="urn:microsoft.com/office/officeart/2005/8/layout/list1"/>
    <dgm:cxn modelId="{F392E22D-2BD6-4A78-80C6-5B8D0E62C2AB}" srcId="{326E911B-C643-43CA-886D-E91C22528F42}" destId="{D9A8B523-4F9F-4D3D-9C22-816CCB831CCE}" srcOrd="4" destOrd="0" parTransId="{CE7AEBC8-1D7A-48B5-A733-F70447D7FA38}" sibTransId="{968EF0B6-620A-46CB-B14D-918DECCFC1DC}"/>
    <dgm:cxn modelId="{6806B332-5816-4572-85C5-72B21B9DF5FD}" srcId="{326E911B-C643-43CA-886D-E91C22528F42}" destId="{0CA8BB6B-CDBD-4136-9733-696B07106DAB}" srcOrd="2" destOrd="0" parTransId="{AD537962-D139-4CC2-AB37-80612D3F9307}" sibTransId="{4E97898F-B52A-4B2D-B9AA-201C7A89EDAC}"/>
    <dgm:cxn modelId="{8E062B3E-17DC-4F39-92C6-417419CD66AC}" type="presOf" srcId="{BC053372-0AD9-48BE-ADEB-2A521CB84C77}" destId="{207C0986-1777-4073-9DD5-468879B85F87}" srcOrd="0" destOrd="0" presId="urn:microsoft.com/office/officeart/2005/8/layout/list1"/>
    <dgm:cxn modelId="{AB28145B-7404-42EA-9701-3E0986E6DFE0}" type="presOf" srcId="{522D3CB8-550C-490B-A2B1-BB4CEA1B5B55}" destId="{E2D96CF2-A08D-4838-8E99-718F17DD488B}" srcOrd="0" destOrd="0" presId="urn:microsoft.com/office/officeart/2005/8/layout/list1"/>
    <dgm:cxn modelId="{9ED90E63-99BB-45BC-A04B-F101E35C633F}" srcId="{326E911B-C643-43CA-886D-E91C22528F42}" destId="{148BE339-6DB6-4ED7-8E3B-53109EDBC419}" srcOrd="3" destOrd="0" parTransId="{9B538078-26B3-4920-8906-1EC08507A94C}" sibTransId="{18BF3D77-3CC3-4ADE-9160-D2FC1A41E982}"/>
    <dgm:cxn modelId="{34F7EE49-0BDD-4C11-8608-DF5581572547}" type="presOf" srcId="{148BE339-6DB6-4ED7-8E3B-53109EDBC419}" destId="{E46A9FA2-1DA1-4723-BA44-0AF37F4D4030}" srcOrd="0" destOrd="0" presId="urn:microsoft.com/office/officeart/2005/8/layout/list1"/>
    <dgm:cxn modelId="{4901B074-C25D-477F-8335-ACB92596B964}" type="presOf" srcId="{9FD20A7F-DB68-4E5A-9146-B5E1DC6FAB18}" destId="{343A4F8D-165E-4ED3-8BE1-C6EE7FBBE762}" srcOrd="1" destOrd="0" presId="urn:microsoft.com/office/officeart/2005/8/layout/list1"/>
    <dgm:cxn modelId="{02FA3057-E57E-42A4-B004-E1617EE60B22}" type="presOf" srcId="{BC053372-0AD9-48BE-ADEB-2A521CB84C77}" destId="{7FB8E116-876D-4821-BAC8-DC1D7818F475}" srcOrd="1" destOrd="0" presId="urn:microsoft.com/office/officeart/2005/8/layout/list1"/>
    <dgm:cxn modelId="{7BB69D58-A34D-430D-AFF4-812E2036CF98}" srcId="{326E911B-C643-43CA-886D-E91C22528F42}" destId="{9FDD7C52-83FC-48FB-BD35-8BEEC0246558}" srcOrd="5" destOrd="0" parTransId="{E8DAB7B1-402E-4D1F-9B3D-86027A79E4EA}" sibTransId="{70E9F8C1-8B06-4711-A9B8-17F55580A2B1}"/>
    <dgm:cxn modelId="{14DA905A-5799-4DA9-9810-CE4E7567F6F1}" type="presOf" srcId="{7EA9DA34-1DD5-4999-B51B-DC7861187FD7}" destId="{3D937702-4AF2-480F-9122-0D5B52924F8B}" srcOrd="1" destOrd="0" presId="urn:microsoft.com/office/officeart/2005/8/layout/list1"/>
    <dgm:cxn modelId="{B2B49D80-CF80-4ACC-85EF-29859452E324}" type="presOf" srcId="{888B6809-FB9C-4F49-8DBC-67B035A1543A}" destId="{D1CD0969-0CE6-4CE0-9EA7-536417A9C73E}" srcOrd="1" destOrd="0" presId="urn:microsoft.com/office/officeart/2005/8/layout/list1"/>
    <dgm:cxn modelId="{4D1F1181-CB86-4E12-8A8A-1D03226A2759}" type="presOf" srcId="{9FDD7C52-83FC-48FB-BD35-8BEEC0246558}" destId="{31B10825-B148-4D53-8BBA-7F60ED00F0EB}" srcOrd="0" destOrd="0" presId="urn:microsoft.com/office/officeart/2005/8/layout/list1"/>
    <dgm:cxn modelId="{475AF584-6DBB-4C6E-85C1-270F4064E950}" srcId="{326E911B-C643-43CA-886D-E91C22528F42}" destId="{522D3CB8-550C-490B-A2B1-BB4CEA1B5B55}" srcOrd="6" destOrd="0" parTransId="{A49F4FC3-AD28-4DB9-9961-BAEA185D222A}" sibTransId="{5791D5F4-E41A-4491-84C9-46E511601FE5}"/>
    <dgm:cxn modelId="{E86A2186-8A28-48C9-8560-3227173C190C}" srcId="{326E911B-C643-43CA-886D-E91C22528F42}" destId="{7EA9DA34-1DD5-4999-B51B-DC7861187FD7}" srcOrd="1" destOrd="0" parTransId="{7185CA95-4C69-4BC6-B363-FD31FDB3FD1C}" sibTransId="{C30A7AF2-FD8D-443C-807E-045B878228EC}"/>
    <dgm:cxn modelId="{4CB2218A-B3F9-4AEE-AC1C-99AE2AF622C3}" srcId="{326E911B-C643-43CA-886D-E91C22528F42}" destId="{888B6809-FB9C-4F49-8DBC-67B035A1543A}" srcOrd="0" destOrd="0" parTransId="{31655D06-E092-40F9-B96E-822A4CF470B2}" sibTransId="{CE9D4EA1-5DB2-4653-BCAC-3E2B2BD8AC3E}"/>
    <dgm:cxn modelId="{000E288E-1FE9-4601-9B53-0AA6CCC9FF8B}" type="presOf" srcId="{148BE339-6DB6-4ED7-8E3B-53109EDBC419}" destId="{BC3701DB-34E9-4107-804E-840A292456B7}" srcOrd="1" destOrd="0" presId="urn:microsoft.com/office/officeart/2005/8/layout/list1"/>
    <dgm:cxn modelId="{3E82E48E-2D65-427A-87FE-DDA3C40CCC0E}" type="presOf" srcId="{326E911B-C643-43CA-886D-E91C22528F42}" destId="{EACE3A73-5323-45E8-991E-C056C0BFD153}" srcOrd="0" destOrd="0" presId="urn:microsoft.com/office/officeart/2005/8/layout/list1"/>
    <dgm:cxn modelId="{97CE049C-8B39-4F83-9B24-8F2D5987FE5E}" type="presOf" srcId="{9FD20A7F-DB68-4E5A-9146-B5E1DC6FAB18}" destId="{DD72D74A-572E-4759-9C14-798740EEFB94}" srcOrd="0" destOrd="0" presId="urn:microsoft.com/office/officeart/2005/8/layout/list1"/>
    <dgm:cxn modelId="{E7B1EBA1-1DE0-449D-8A32-A3E48CE0E770}" type="presOf" srcId="{D9A8B523-4F9F-4D3D-9C22-816CCB831CCE}" destId="{E9546D53-5C5B-4A58-92B2-1750848D9104}" srcOrd="0" destOrd="0" presId="urn:microsoft.com/office/officeart/2005/8/layout/list1"/>
    <dgm:cxn modelId="{E4E678C6-C3C2-4770-ADF6-19BA22D91B42}" type="presOf" srcId="{7EA9DA34-1DD5-4999-B51B-DC7861187FD7}" destId="{B6B50E82-E3F0-46B4-B07D-C56CE3DB42B9}" srcOrd="0" destOrd="0" presId="urn:microsoft.com/office/officeart/2005/8/layout/list1"/>
    <dgm:cxn modelId="{702761C8-58EB-4EE7-AF20-34518431AE9D}" type="presOf" srcId="{888B6809-FB9C-4F49-8DBC-67B035A1543A}" destId="{999C82F4-A06A-4FBC-AFAD-304FF2FE0008}" srcOrd="0" destOrd="0" presId="urn:microsoft.com/office/officeart/2005/8/layout/list1"/>
    <dgm:cxn modelId="{2A0EC5E3-96C0-451B-A1DF-9774C56B1C16}" type="presOf" srcId="{0CA8BB6B-CDBD-4136-9733-696B07106DAB}" destId="{4C53B320-8103-4F0E-8DB9-D51953F9C8C9}" srcOrd="0" destOrd="0" presId="urn:microsoft.com/office/officeart/2005/8/layout/list1"/>
    <dgm:cxn modelId="{328479E5-E269-42BF-A685-CB683AFCEE70}" srcId="{326E911B-C643-43CA-886D-E91C22528F42}" destId="{BC053372-0AD9-48BE-ADEB-2A521CB84C77}" srcOrd="7" destOrd="0" parTransId="{7E0A1465-4A94-4927-9DF2-74FE9B09CBCA}" sibTransId="{5BBE6802-D78A-46A3-A717-BA9A39AC46D3}"/>
    <dgm:cxn modelId="{2074A9FF-9582-4523-9DD6-5209D639F588}" srcId="{326E911B-C643-43CA-886D-E91C22528F42}" destId="{9FD20A7F-DB68-4E5A-9146-B5E1DC6FAB18}" srcOrd="8" destOrd="0" parTransId="{4E1012EF-418D-4E2D-BB6C-2AE5DDE2AD2C}" sibTransId="{6A9C3A13-4F5B-4098-B0D6-A7F74D6B2944}"/>
    <dgm:cxn modelId="{74E013AB-D907-4A8C-82E0-DFF8D6B2A547}" type="presParOf" srcId="{EACE3A73-5323-45E8-991E-C056C0BFD153}" destId="{094E1364-56CB-4608-A46F-E3649E35F45E}" srcOrd="0" destOrd="0" presId="urn:microsoft.com/office/officeart/2005/8/layout/list1"/>
    <dgm:cxn modelId="{157F7C4E-4B97-4332-B3DD-C5ED6EA9FE6F}" type="presParOf" srcId="{094E1364-56CB-4608-A46F-E3649E35F45E}" destId="{999C82F4-A06A-4FBC-AFAD-304FF2FE0008}" srcOrd="0" destOrd="0" presId="urn:microsoft.com/office/officeart/2005/8/layout/list1"/>
    <dgm:cxn modelId="{0F88BA49-6930-47B5-AEFE-66E9251F9A64}" type="presParOf" srcId="{094E1364-56CB-4608-A46F-E3649E35F45E}" destId="{D1CD0969-0CE6-4CE0-9EA7-536417A9C73E}" srcOrd="1" destOrd="0" presId="urn:microsoft.com/office/officeart/2005/8/layout/list1"/>
    <dgm:cxn modelId="{10F55C3D-DAC9-451A-A17C-C39328828C8C}" type="presParOf" srcId="{EACE3A73-5323-45E8-991E-C056C0BFD153}" destId="{42A7E130-506D-4965-B97F-621F3D0DC6EE}" srcOrd="1" destOrd="0" presId="urn:microsoft.com/office/officeart/2005/8/layout/list1"/>
    <dgm:cxn modelId="{36118BF6-08C7-4071-B24B-2C35BD984A15}" type="presParOf" srcId="{EACE3A73-5323-45E8-991E-C056C0BFD153}" destId="{5C9CA7F9-E04A-4B8B-9AF0-02F54E0655F1}" srcOrd="2" destOrd="0" presId="urn:microsoft.com/office/officeart/2005/8/layout/list1"/>
    <dgm:cxn modelId="{E9B203FE-38FC-4FC6-AB2B-EE60095920D6}" type="presParOf" srcId="{EACE3A73-5323-45E8-991E-C056C0BFD153}" destId="{83DCD344-542D-488D-BD4E-5A6A0A178490}" srcOrd="3" destOrd="0" presId="urn:microsoft.com/office/officeart/2005/8/layout/list1"/>
    <dgm:cxn modelId="{DB401600-8FAC-4ED0-9FFE-DEDB06EC687E}" type="presParOf" srcId="{EACE3A73-5323-45E8-991E-C056C0BFD153}" destId="{B00C756D-1AA3-4941-9A8A-D90C516A2A59}" srcOrd="4" destOrd="0" presId="urn:microsoft.com/office/officeart/2005/8/layout/list1"/>
    <dgm:cxn modelId="{003B175F-6DF3-408A-BD90-0B2E1AF552A2}" type="presParOf" srcId="{B00C756D-1AA3-4941-9A8A-D90C516A2A59}" destId="{B6B50E82-E3F0-46B4-B07D-C56CE3DB42B9}" srcOrd="0" destOrd="0" presId="urn:microsoft.com/office/officeart/2005/8/layout/list1"/>
    <dgm:cxn modelId="{2B117A72-4F7B-40B2-AA83-BD94CBEE32A2}" type="presParOf" srcId="{B00C756D-1AA3-4941-9A8A-D90C516A2A59}" destId="{3D937702-4AF2-480F-9122-0D5B52924F8B}" srcOrd="1" destOrd="0" presId="urn:microsoft.com/office/officeart/2005/8/layout/list1"/>
    <dgm:cxn modelId="{90950DBC-1831-4D44-9C9F-1A59B8EA094B}" type="presParOf" srcId="{EACE3A73-5323-45E8-991E-C056C0BFD153}" destId="{52610444-EB2E-4548-A218-D0618D24DEEA}" srcOrd="5" destOrd="0" presId="urn:microsoft.com/office/officeart/2005/8/layout/list1"/>
    <dgm:cxn modelId="{0FD6D8CA-6CA8-474F-8936-FF4D90BE7E4C}" type="presParOf" srcId="{EACE3A73-5323-45E8-991E-C056C0BFD153}" destId="{A23FFD8B-A20D-4B92-932C-D76019A1FAE2}" srcOrd="6" destOrd="0" presId="urn:microsoft.com/office/officeart/2005/8/layout/list1"/>
    <dgm:cxn modelId="{9D3C07BE-1FBB-473E-9448-144BED5B72F0}" type="presParOf" srcId="{EACE3A73-5323-45E8-991E-C056C0BFD153}" destId="{FECEFE9E-D33E-4A9E-B23C-C0BFFF9317F6}" srcOrd="7" destOrd="0" presId="urn:microsoft.com/office/officeart/2005/8/layout/list1"/>
    <dgm:cxn modelId="{F58ED640-71A1-42B3-A089-EDB10D61E8DD}" type="presParOf" srcId="{EACE3A73-5323-45E8-991E-C056C0BFD153}" destId="{3FA74B89-D109-485D-8BA0-4837704073F2}" srcOrd="8" destOrd="0" presId="urn:microsoft.com/office/officeart/2005/8/layout/list1"/>
    <dgm:cxn modelId="{2BABEE94-E4D2-4CA6-8D1B-4186E121A1CB}" type="presParOf" srcId="{3FA74B89-D109-485D-8BA0-4837704073F2}" destId="{4C53B320-8103-4F0E-8DB9-D51953F9C8C9}" srcOrd="0" destOrd="0" presId="urn:microsoft.com/office/officeart/2005/8/layout/list1"/>
    <dgm:cxn modelId="{0B060900-0A8B-4FA7-98D1-B0A8D563682E}" type="presParOf" srcId="{3FA74B89-D109-485D-8BA0-4837704073F2}" destId="{EEDB80F2-C407-486F-8716-7EF45851AC4F}" srcOrd="1" destOrd="0" presId="urn:microsoft.com/office/officeart/2005/8/layout/list1"/>
    <dgm:cxn modelId="{22AAA299-C9F1-4666-8841-58238B292ED4}" type="presParOf" srcId="{EACE3A73-5323-45E8-991E-C056C0BFD153}" destId="{76DC6366-C8D0-4EBF-B15F-B5F898CCC984}" srcOrd="9" destOrd="0" presId="urn:microsoft.com/office/officeart/2005/8/layout/list1"/>
    <dgm:cxn modelId="{956D0563-3668-40CE-AE82-B3D78BA7D971}" type="presParOf" srcId="{EACE3A73-5323-45E8-991E-C056C0BFD153}" destId="{53C92EAB-BC6C-4D0A-BBCE-914F3CA2DA23}" srcOrd="10" destOrd="0" presId="urn:microsoft.com/office/officeart/2005/8/layout/list1"/>
    <dgm:cxn modelId="{7673F729-E7A7-4411-B6E7-6BADC3E39A45}" type="presParOf" srcId="{EACE3A73-5323-45E8-991E-C056C0BFD153}" destId="{62C607FF-6594-48C0-9A05-491A97E897D5}" srcOrd="11" destOrd="0" presId="urn:microsoft.com/office/officeart/2005/8/layout/list1"/>
    <dgm:cxn modelId="{6B5C4A78-C165-4162-AC08-0D7367B221B2}" type="presParOf" srcId="{EACE3A73-5323-45E8-991E-C056C0BFD153}" destId="{A406223E-960B-4DFA-B8CC-FA88B5F7E144}" srcOrd="12" destOrd="0" presId="urn:microsoft.com/office/officeart/2005/8/layout/list1"/>
    <dgm:cxn modelId="{4C4D7969-2B3F-4F58-B651-B6ABBE977470}" type="presParOf" srcId="{A406223E-960B-4DFA-B8CC-FA88B5F7E144}" destId="{E46A9FA2-1DA1-4723-BA44-0AF37F4D4030}" srcOrd="0" destOrd="0" presId="urn:microsoft.com/office/officeart/2005/8/layout/list1"/>
    <dgm:cxn modelId="{B9F8F564-070D-4B8C-B3B6-919AF466B382}" type="presParOf" srcId="{A406223E-960B-4DFA-B8CC-FA88B5F7E144}" destId="{BC3701DB-34E9-4107-804E-840A292456B7}" srcOrd="1" destOrd="0" presId="urn:microsoft.com/office/officeart/2005/8/layout/list1"/>
    <dgm:cxn modelId="{FE2D7560-3193-430B-BE13-AC429DA8C31E}" type="presParOf" srcId="{EACE3A73-5323-45E8-991E-C056C0BFD153}" destId="{8841ECF6-611D-40EB-9482-562EC71FD14D}" srcOrd="13" destOrd="0" presId="urn:microsoft.com/office/officeart/2005/8/layout/list1"/>
    <dgm:cxn modelId="{93349C31-BE9C-41AE-8E41-E7AA61D5451F}" type="presParOf" srcId="{EACE3A73-5323-45E8-991E-C056C0BFD153}" destId="{7DC8CDE2-2EEC-4D81-90B7-17E6DEFC60B8}" srcOrd="14" destOrd="0" presId="urn:microsoft.com/office/officeart/2005/8/layout/list1"/>
    <dgm:cxn modelId="{9E628EED-6AB5-42D4-AA32-BC162A637D2A}" type="presParOf" srcId="{EACE3A73-5323-45E8-991E-C056C0BFD153}" destId="{446256A6-C7DB-49AB-892A-03F60B32DB15}" srcOrd="15" destOrd="0" presId="urn:microsoft.com/office/officeart/2005/8/layout/list1"/>
    <dgm:cxn modelId="{3687349F-C2CD-4474-ACFD-C8696EA99784}" type="presParOf" srcId="{EACE3A73-5323-45E8-991E-C056C0BFD153}" destId="{97A88A20-CF89-4739-A113-E1FE58A6DC8C}" srcOrd="16" destOrd="0" presId="urn:microsoft.com/office/officeart/2005/8/layout/list1"/>
    <dgm:cxn modelId="{6FC59B5A-0298-487C-BDD3-FA3D0CD265DD}" type="presParOf" srcId="{97A88A20-CF89-4739-A113-E1FE58A6DC8C}" destId="{E9546D53-5C5B-4A58-92B2-1750848D9104}" srcOrd="0" destOrd="0" presId="urn:microsoft.com/office/officeart/2005/8/layout/list1"/>
    <dgm:cxn modelId="{FBF6A49E-C158-40D9-B4F1-EB9972A44B74}" type="presParOf" srcId="{97A88A20-CF89-4739-A113-E1FE58A6DC8C}" destId="{4C4DF562-7EB5-41B8-AE3C-77B2E732FC8C}" srcOrd="1" destOrd="0" presId="urn:microsoft.com/office/officeart/2005/8/layout/list1"/>
    <dgm:cxn modelId="{1A841116-042F-434B-A51B-8D25E208853F}" type="presParOf" srcId="{EACE3A73-5323-45E8-991E-C056C0BFD153}" destId="{4A664218-825F-4237-A7FF-D17A477AFE75}" srcOrd="17" destOrd="0" presId="urn:microsoft.com/office/officeart/2005/8/layout/list1"/>
    <dgm:cxn modelId="{7A965235-DB45-471E-9E5A-822B5735BB51}" type="presParOf" srcId="{EACE3A73-5323-45E8-991E-C056C0BFD153}" destId="{AB28C6D2-050E-409E-9093-2C9F5D0434AA}" srcOrd="18" destOrd="0" presId="urn:microsoft.com/office/officeart/2005/8/layout/list1"/>
    <dgm:cxn modelId="{1B2DA558-5C6A-477F-9B74-197B87379A0A}" type="presParOf" srcId="{EACE3A73-5323-45E8-991E-C056C0BFD153}" destId="{BE6A06C1-1185-4FB6-B1FF-90F80F9FF708}" srcOrd="19" destOrd="0" presId="urn:microsoft.com/office/officeart/2005/8/layout/list1"/>
    <dgm:cxn modelId="{E0B9A179-E87F-45E9-803C-6A2F26AFF31B}" type="presParOf" srcId="{EACE3A73-5323-45E8-991E-C056C0BFD153}" destId="{0A48A292-96B5-4969-B728-9C27B13BCA7E}" srcOrd="20" destOrd="0" presId="urn:microsoft.com/office/officeart/2005/8/layout/list1"/>
    <dgm:cxn modelId="{C80A5348-F2C1-44C2-A03F-FE71515D0916}" type="presParOf" srcId="{0A48A292-96B5-4969-B728-9C27B13BCA7E}" destId="{31B10825-B148-4D53-8BBA-7F60ED00F0EB}" srcOrd="0" destOrd="0" presId="urn:microsoft.com/office/officeart/2005/8/layout/list1"/>
    <dgm:cxn modelId="{A81A1E0E-E1AC-4627-A8E6-68A1FE0D6E0D}" type="presParOf" srcId="{0A48A292-96B5-4969-B728-9C27B13BCA7E}" destId="{D35835D8-72E4-4A13-AC9E-6B05CCA439F6}" srcOrd="1" destOrd="0" presId="urn:microsoft.com/office/officeart/2005/8/layout/list1"/>
    <dgm:cxn modelId="{790E803A-99CD-436F-8F31-A4D099C68E7B}" type="presParOf" srcId="{EACE3A73-5323-45E8-991E-C056C0BFD153}" destId="{65BFA840-8244-42B8-B1A3-DEA5BFB3769D}" srcOrd="21" destOrd="0" presId="urn:microsoft.com/office/officeart/2005/8/layout/list1"/>
    <dgm:cxn modelId="{6829EDCA-5FE7-41BA-BC8E-DACD6CF7FBA1}" type="presParOf" srcId="{EACE3A73-5323-45E8-991E-C056C0BFD153}" destId="{8B5791BF-AEEA-4058-A559-83224C5A01B4}" srcOrd="22" destOrd="0" presId="urn:microsoft.com/office/officeart/2005/8/layout/list1"/>
    <dgm:cxn modelId="{D403633D-CCD8-4916-B5D5-65ECDE253A88}" type="presParOf" srcId="{EACE3A73-5323-45E8-991E-C056C0BFD153}" destId="{8DD578A6-806F-4378-83E7-966533677A5D}" srcOrd="23" destOrd="0" presId="urn:microsoft.com/office/officeart/2005/8/layout/list1"/>
    <dgm:cxn modelId="{45FFAAC1-8BE4-42BD-B2BA-CFC9333EBDE4}" type="presParOf" srcId="{EACE3A73-5323-45E8-991E-C056C0BFD153}" destId="{A865A64B-41B6-4E9C-A0CE-8E896F9A9397}" srcOrd="24" destOrd="0" presId="urn:microsoft.com/office/officeart/2005/8/layout/list1"/>
    <dgm:cxn modelId="{D831ED98-E28D-4704-B234-E22CC96157DD}" type="presParOf" srcId="{A865A64B-41B6-4E9C-A0CE-8E896F9A9397}" destId="{E2D96CF2-A08D-4838-8E99-718F17DD488B}" srcOrd="0" destOrd="0" presId="urn:microsoft.com/office/officeart/2005/8/layout/list1"/>
    <dgm:cxn modelId="{8CAEDF8E-4B1B-457A-B41D-C0F4EEAE100C}" type="presParOf" srcId="{A865A64B-41B6-4E9C-A0CE-8E896F9A9397}" destId="{B971A885-4AF5-40F4-AEE8-0AEA5D916794}" srcOrd="1" destOrd="0" presId="urn:microsoft.com/office/officeart/2005/8/layout/list1"/>
    <dgm:cxn modelId="{82302B92-C430-4D65-BD47-A8B78B8987FB}" type="presParOf" srcId="{EACE3A73-5323-45E8-991E-C056C0BFD153}" destId="{2D125E7D-D22A-486D-BE67-62A73FBDFB68}" srcOrd="25" destOrd="0" presId="urn:microsoft.com/office/officeart/2005/8/layout/list1"/>
    <dgm:cxn modelId="{35A01328-C444-45DF-A1FA-DE7F712DF195}" type="presParOf" srcId="{EACE3A73-5323-45E8-991E-C056C0BFD153}" destId="{52249324-A8F6-49CC-A455-0FFC9F18E94F}" srcOrd="26" destOrd="0" presId="urn:microsoft.com/office/officeart/2005/8/layout/list1"/>
    <dgm:cxn modelId="{EADF841B-E797-4207-A115-7A26DA3A5E4A}" type="presParOf" srcId="{EACE3A73-5323-45E8-991E-C056C0BFD153}" destId="{25EC450F-92B6-47B8-ADE9-78B83928DE16}" srcOrd="27" destOrd="0" presId="urn:microsoft.com/office/officeart/2005/8/layout/list1"/>
    <dgm:cxn modelId="{4E5AAD8E-D1CE-48D4-817D-5D58712CF0A2}" type="presParOf" srcId="{EACE3A73-5323-45E8-991E-C056C0BFD153}" destId="{3DE205AC-F0F9-4843-B031-ACFEE7BDC0F8}" srcOrd="28" destOrd="0" presId="urn:microsoft.com/office/officeart/2005/8/layout/list1"/>
    <dgm:cxn modelId="{20268025-3601-4981-B38F-E0F63C5D846C}" type="presParOf" srcId="{3DE205AC-F0F9-4843-B031-ACFEE7BDC0F8}" destId="{207C0986-1777-4073-9DD5-468879B85F87}" srcOrd="0" destOrd="0" presId="urn:microsoft.com/office/officeart/2005/8/layout/list1"/>
    <dgm:cxn modelId="{0DE9ABEC-37D0-4FB9-A221-34FE8D597195}" type="presParOf" srcId="{3DE205AC-F0F9-4843-B031-ACFEE7BDC0F8}" destId="{7FB8E116-876D-4821-BAC8-DC1D7818F475}" srcOrd="1" destOrd="0" presId="urn:microsoft.com/office/officeart/2005/8/layout/list1"/>
    <dgm:cxn modelId="{E69C09C5-723F-4A1D-98C8-BE986E1C734E}" type="presParOf" srcId="{EACE3A73-5323-45E8-991E-C056C0BFD153}" destId="{DFBCCC09-E654-4007-8B51-89B83227A96E}" srcOrd="29" destOrd="0" presId="urn:microsoft.com/office/officeart/2005/8/layout/list1"/>
    <dgm:cxn modelId="{20A0F185-241C-4772-BC5A-13897BA9D248}" type="presParOf" srcId="{EACE3A73-5323-45E8-991E-C056C0BFD153}" destId="{20C843F0-70F3-4410-82AA-BCB66D4AF93A}" srcOrd="30" destOrd="0" presId="urn:microsoft.com/office/officeart/2005/8/layout/list1"/>
    <dgm:cxn modelId="{4561F965-7255-4671-9CF8-B88BFD8EE2E6}" type="presParOf" srcId="{EACE3A73-5323-45E8-991E-C056C0BFD153}" destId="{DE799820-2FA9-4A07-B886-AF9B671DF5B4}" srcOrd="31" destOrd="0" presId="urn:microsoft.com/office/officeart/2005/8/layout/list1"/>
    <dgm:cxn modelId="{66C09DBF-F993-48E8-AA7D-8F103DDBDE06}" type="presParOf" srcId="{EACE3A73-5323-45E8-991E-C056C0BFD153}" destId="{0D0C76FA-34CF-4D03-8634-9F8C27A4B958}" srcOrd="32" destOrd="0" presId="urn:microsoft.com/office/officeart/2005/8/layout/list1"/>
    <dgm:cxn modelId="{F68D9899-A805-46FB-AA95-64655049AE17}" type="presParOf" srcId="{0D0C76FA-34CF-4D03-8634-9F8C27A4B958}" destId="{DD72D74A-572E-4759-9C14-798740EEFB94}" srcOrd="0" destOrd="0" presId="urn:microsoft.com/office/officeart/2005/8/layout/list1"/>
    <dgm:cxn modelId="{3814E91D-A50E-4F96-89C7-77E2C65F2BDD}" type="presParOf" srcId="{0D0C76FA-34CF-4D03-8634-9F8C27A4B958}" destId="{343A4F8D-165E-4ED3-8BE1-C6EE7FBBE762}" srcOrd="1" destOrd="0" presId="urn:microsoft.com/office/officeart/2005/8/layout/list1"/>
    <dgm:cxn modelId="{CA03A448-DB0A-47A4-9C8F-C64BFAF62E73}" type="presParOf" srcId="{EACE3A73-5323-45E8-991E-C056C0BFD153}" destId="{AD8EE71D-2E0E-488E-A4D8-2B69BFFDB7DD}" srcOrd="33" destOrd="0" presId="urn:microsoft.com/office/officeart/2005/8/layout/list1"/>
    <dgm:cxn modelId="{63483F44-FBFD-4E05-99C3-FC8C2ECBEF57}" type="presParOf" srcId="{EACE3A73-5323-45E8-991E-C056C0BFD153}" destId="{E5A1F454-86DE-4718-96BA-15EB2728DEEC}"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CF6CE-E750-48B6-B333-305BBB100737}">
      <dsp:nvSpPr>
        <dsp:cNvPr id="0" name=""/>
        <dsp:cNvSpPr/>
      </dsp:nvSpPr>
      <dsp:spPr>
        <a:xfrm>
          <a:off x="4095"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Learning</a:t>
          </a:r>
        </a:p>
      </dsp:txBody>
      <dsp:txXfrm>
        <a:off x="19230" y="495194"/>
        <a:ext cx="2036655" cy="486461"/>
      </dsp:txXfrm>
    </dsp:sp>
    <dsp:sp modelId="{1B1F80F4-E9A5-4A99-A630-6548067B7CB5}">
      <dsp:nvSpPr>
        <dsp:cNvPr id="0" name=""/>
        <dsp:cNvSpPr/>
      </dsp:nvSpPr>
      <dsp:spPr>
        <a:xfrm rot="5400000">
          <a:off x="992344"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447532-8740-4202-B6A5-AE63748B9291}">
      <dsp:nvSpPr>
        <dsp:cNvPr id="0" name=""/>
        <dsp:cNvSpPr/>
      </dsp:nvSpPr>
      <dsp:spPr>
        <a:xfrm>
          <a:off x="4095"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Instant Answers</a:t>
          </a:r>
        </a:p>
      </dsp:txBody>
      <dsp:txXfrm>
        <a:off x="19230" y="1192782"/>
        <a:ext cx="2036655" cy="486461"/>
      </dsp:txXfrm>
    </dsp:sp>
    <dsp:sp modelId="{7CAEA63C-96B5-40D4-900F-409598FDB0C1}">
      <dsp:nvSpPr>
        <dsp:cNvPr id="0" name=""/>
        <dsp:cNvSpPr/>
      </dsp:nvSpPr>
      <dsp:spPr>
        <a:xfrm rot="5400000">
          <a:off x="992344"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9BBFF8-CE50-41AE-9B5E-F6026BBE4F45}">
      <dsp:nvSpPr>
        <dsp:cNvPr id="0" name=""/>
        <dsp:cNvSpPr/>
      </dsp:nvSpPr>
      <dsp:spPr>
        <a:xfrm>
          <a:off x="4095"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Textbooks</a:t>
          </a:r>
        </a:p>
      </dsp:txBody>
      <dsp:txXfrm>
        <a:off x="19230" y="1890369"/>
        <a:ext cx="2036655" cy="486461"/>
      </dsp:txXfrm>
    </dsp:sp>
    <dsp:sp modelId="{A65C4264-24F4-4122-844B-F5E582EC0111}">
      <dsp:nvSpPr>
        <dsp:cNvPr id="0" name=""/>
        <dsp:cNvSpPr/>
      </dsp:nvSpPr>
      <dsp:spPr>
        <a:xfrm rot="5400000">
          <a:off x="992344"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5E1799-26FB-4959-97AA-0FCC22761318}">
      <dsp:nvSpPr>
        <dsp:cNvPr id="0" name=""/>
        <dsp:cNvSpPr/>
      </dsp:nvSpPr>
      <dsp:spPr>
        <a:xfrm>
          <a:off x="4095" y="2572821"/>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Transcription</a:t>
          </a:r>
        </a:p>
      </dsp:txBody>
      <dsp:txXfrm>
        <a:off x="19230" y="2587956"/>
        <a:ext cx="2036655" cy="486461"/>
      </dsp:txXfrm>
    </dsp:sp>
    <dsp:sp modelId="{3FBD4BD3-B74D-4AAB-9295-AE19DCC50691}">
      <dsp:nvSpPr>
        <dsp:cNvPr id="0" name=""/>
        <dsp:cNvSpPr/>
      </dsp:nvSpPr>
      <dsp:spPr>
        <a:xfrm rot="5400000">
          <a:off x="992344" y="3134766"/>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46515F-5745-4BFE-8634-C34D77574BE3}">
      <dsp:nvSpPr>
        <dsp:cNvPr id="0" name=""/>
        <dsp:cNvSpPr/>
      </dsp:nvSpPr>
      <dsp:spPr>
        <a:xfrm>
          <a:off x="4095" y="3270408"/>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Anatomy / Physiology</a:t>
          </a:r>
        </a:p>
      </dsp:txBody>
      <dsp:txXfrm>
        <a:off x="19230" y="3285543"/>
        <a:ext cx="2036655" cy="486461"/>
      </dsp:txXfrm>
    </dsp:sp>
    <dsp:sp modelId="{09ADE9CE-20B7-4A4E-BED6-D56E4ED1D855}">
      <dsp:nvSpPr>
        <dsp:cNvPr id="0" name=""/>
        <dsp:cNvSpPr/>
      </dsp:nvSpPr>
      <dsp:spPr>
        <a:xfrm>
          <a:off x="2360390"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Studying</a:t>
          </a:r>
        </a:p>
      </dsp:txBody>
      <dsp:txXfrm>
        <a:off x="2375525" y="495194"/>
        <a:ext cx="2036655" cy="486461"/>
      </dsp:txXfrm>
    </dsp:sp>
    <dsp:sp modelId="{C8CE6287-76AA-46C4-B478-0F9183DE6118}">
      <dsp:nvSpPr>
        <dsp:cNvPr id="0" name=""/>
        <dsp:cNvSpPr/>
      </dsp:nvSpPr>
      <dsp:spPr>
        <a:xfrm rot="5400000">
          <a:off x="3348638"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AA6D3E-BCE0-4C06-B101-080DA85DCB01}">
      <dsp:nvSpPr>
        <dsp:cNvPr id="0" name=""/>
        <dsp:cNvSpPr/>
      </dsp:nvSpPr>
      <dsp:spPr>
        <a:xfrm>
          <a:off x="2360390"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Test Prep</a:t>
          </a:r>
        </a:p>
      </dsp:txBody>
      <dsp:txXfrm>
        <a:off x="2375525" y="1192782"/>
        <a:ext cx="2036655" cy="486461"/>
      </dsp:txXfrm>
    </dsp:sp>
    <dsp:sp modelId="{DDA5CBC7-AA05-481A-A03A-3964C1BBBB5A}">
      <dsp:nvSpPr>
        <dsp:cNvPr id="0" name=""/>
        <dsp:cNvSpPr/>
      </dsp:nvSpPr>
      <dsp:spPr>
        <a:xfrm rot="5400000">
          <a:off x="3348638"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DBFA1A-3823-4209-9CD6-DBDD456F39FB}">
      <dsp:nvSpPr>
        <dsp:cNvPr id="0" name=""/>
        <dsp:cNvSpPr/>
      </dsp:nvSpPr>
      <dsp:spPr>
        <a:xfrm>
          <a:off x="2360390"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Notes</a:t>
          </a:r>
        </a:p>
      </dsp:txBody>
      <dsp:txXfrm>
        <a:off x="2375525" y="1890369"/>
        <a:ext cx="2036655" cy="486461"/>
      </dsp:txXfrm>
    </dsp:sp>
    <dsp:sp modelId="{E7F7C4A8-2F3A-49BA-B2E4-CF48FCA5D8D8}">
      <dsp:nvSpPr>
        <dsp:cNvPr id="0" name=""/>
        <dsp:cNvSpPr/>
      </dsp:nvSpPr>
      <dsp:spPr>
        <a:xfrm rot="5400000">
          <a:off x="3348638"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8423B8C-DD55-4C1A-86D3-87118415FFA7}">
      <dsp:nvSpPr>
        <dsp:cNvPr id="0" name=""/>
        <dsp:cNvSpPr/>
      </dsp:nvSpPr>
      <dsp:spPr>
        <a:xfrm>
          <a:off x="2360390" y="2572821"/>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Flash Cards</a:t>
          </a:r>
        </a:p>
      </dsp:txBody>
      <dsp:txXfrm>
        <a:off x="2375525" y="2587956"/>
        <a:ext cx="2036655" cy="486461"/>
      </dsp:txXfrm>
    </dsp:sp>
    <dsp:sp modelId="{846CF6A3-3F26-49E0-BAC2-C80A1259BD28}">
      <dsp:nvSpPr>
        <dsp:cNvPr id="0" name=""/>
        <dsp:cNvSpPr/>
      </dsp:nvSpPr>
      <dsp:spPr>
        <a:xfrm rot="5400000">
          <a:off x="3348638" y="3134766"/>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95D2A0-7236-4A8C-B130-61A5644C89B8}">
      <dsp:nvSpPr>
        <dsp:cNvPr id="0" name=""/>
        <dsp:cNvSpPr/>
      </dsp:nvSpPr>
      <dsp:spPr>
        <a:xfrm>
          <a:off x="2360390" y="3270408"/>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Mnemonics</a:t>
          </a:r>
        </a:p>
      </dsp:txBody>
      <dsp:txXfrm>
        <a:off x="2375525" y="3285543"/>
        <a:ext cx="2036655" cy="486461"/>
      </dsp:txXfrm>
    </dsp:sp>
    <dsp:sp modelId="{67971461-EE07-4B5E-A0C3-A166C6559682}">
      <dsp:nvSpPr>
        <dsp:cNvPr id="0" name=""/>
        <dsp:cNvSpPr/>
      </dsp:nvSpPr>
      <dsp:spPr>
        <a:xfrm>
          <a:off x="4716684"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Clinical Practice</a:t>
          </a:r>
        </a:p>
      </dsp:txBody>
      <dsp:txXfrm>
        <a:off x="4731819" y="495194"/>
        <a:ext cx="2036655" cy="486461"/>
      </dsp:txXfrm>
    </dsp:sp>
    <dsp:sp modelId="{BF9CEF10-4726-4D20-AC2F-85DE706D0D00}">
      <dsp:nvSpPr>
        <dsp:cNvPr id="0" name=""/>
        <dsp:cNvSpPr/>
      </dsp:nvSpPr>
      <dsp:spPr>
        <a:xfrm rot="5400000">
          <a:off x="5704933"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386769-D313-4B62-9BE9-A84DD636105E}">
      <dsp:nvSpPr>
        <dsp:cNvPr id="0" name=""/>
        <dsp:cNvSpPr/>
      </dsp:nvSpPr>
      <dsp:spPr>
        <a:xfrm>
          <a:off x="4716684"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Scheduling</a:t>
          </a:r>
        </a:p>
      </dsp:txBody>
      <dsp:txXfrm>
        <a:off x="4731819" y="1192782"/>
        <a:ext cx="2036655" cy="486461"/>
      </dsp:txXfrm>
    </dsp:sp>
    <dsp:sp modelId="{20B9DD02-381E-47BF-B276-72A69DB400BB}">
      <dsp:nvSpPr>
        <dsp:cNvPr id="0" name=""/>
        <dsp:cNvSpPr/>
      </dsp:nvSpPr>
      <dsp:spPr>
        <a:xfrm rot="5400000">
          <a:off x="5704933"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64FD8F-FF9E-4EB0-BC46-CEB3960D3EF7}">
      <dsp:nvSpPr>
        <dsp:cNvPr id="0" name=""/>
        <dsp:cNvSpPr/>
      </dsp:nvSpPr>
      <dsp:spPr>
        <a:xfrm>
          <a:off x="4716684"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Research</a:t>
          </a:r>
        </a:p>
      </dsp:txBody>
      <dsp:txXfrm>
        <a:off x="4731819" y="1890369"/>
        <a:ext cx="2036655" cy="486461"/>
      </dsp:txXfrm>
    </dsp:sp>
    <dsp:sp modelId="{270D126F-3F62-4423-9746-AD4BAE825576}">
      <dsp:nvSpPr>
        <dsp:cNvPr id="0" name=""/>
        <dsp:cNvSpPr/>
      </dsp:nvSpPr>
      <dsp:spPr>
        <a:xfrm rot="5400000">
          <a:off x="5704933"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A8C39DE-E2B6-43B1-8158-933015213801}">
      <dsp:nvSpPr>
        <dsp:cNvPr id="0" name=""/>
        <dsp:cNvSpPr/>
      </dsp:nvSpPr>
      <dsp:spPr>
        <a:xfrm>
          <a:off x="4716684" y="2572821"/>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Care Plans</a:t>
          </a:r>
        </a:p>
      </dsp:txBody>
      <dsp:txXfrm>
        <a:off x="4731819" y="2587956"/>
        <a:ext cx="2036655" cy="486461"/>
      </dsp:txXfrm>
    </dsp:sp>
    <dsp:sp modelId="{C890BB16-C478-4009-ADB5-2778F5653934}">
      <dsp:nvSpPr>
        <dsp:cNvPr id="0" name=""/>
        <dsp:cNvSpPr/>
      </dsp:nvSpPr>
      <dsp:spPr>
        <a:xfrm rot="5400000">
          <a:off x="5704933" y="3134766"/>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A87A65B-D717-467B-AA95-A02D2D163393}">
      <dsp:nvSpPr>
        <dsp:cNvPr id="0" name=""/>
        <dsp:cNvSpPr/>
      </dsp:nvSpPr>
      <dsp:spPr>
        <a:xfrm>
          <a:off x="4716684" y="3270408"/>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Guidelines</a:t>
          </a:r>
        </a:p>
      </dsp:txBody>
      <dsp:txXfrm>
        <a:off x="4731819" y="3285543"/>
        <a:ext cx="2036655" cy="486461"/>
      </dsp:txXfrm>
    </dsp:sp>
    <dsp:sp modelId="{24079042-2F8A-4974-B750-36D4D01F303C}">
      <dsp:nvSpPr>
        <dsp:cNvPr id="0" name=""/>
        <dsp:cNvSpPr/>
      </dsp:nvSpPr>
      <dsp:spPr>
        <a:xfrm>
          <a:off x="7072979"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Patient Care</a:t>
          </a:r>
        </a:p>
      </dsp:txBody>
      <dsp:txXfrm>
        <a:off x="7088114" y="495194"/>
        <a:ext cx="2036655" cy="486461"/>
      </dsp:txXfrm>
    </dsp:sp>
    <dsp:sp modelId="{4258F3A7-1AA7-4D47-9C12-8CDC4CA45499}">
      <dsp:nvSpPr>
        <dsp:cNvPr id="0" name=""/>
        <dsp:cNvSpPr/>
      </dsp:nvSpPr>
      <dsp:spPr>
        <a:xfrm rot="5400000">
          <a:off x="8061227"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5BCDFA-6626-4A85-B5A9-38104430A0D7}">
      <dsp:nvSpPr>
        <dsp:cNvPr id="0" name=""/>
        <dsp:cNvSpPr/>
      </dsp:nvSpPr>
      <dsp:spPr>
        <a:xfrm>
          <a:off x="7072979"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Information</a:t>
          </a:r>
        </a:p>
      </dsp:txBody>
      <dsp:txXfrm>
        <a:off x="7088114" y="1192782"/>
        <a:ext cx="2036655" cy="486461"/>
      </dsp:txXfrm>
    </dsp:sp>
    <dsp:sp modelId="{51D5B2EC-E9DB-48B6-BF40-DA3C64C2C133}">
      <dsp:nvSpPr>
        <dsp:cNvPr id="0" name=""/>
        <dsp:cNvSpPr/>
      </dsp:nvSpPr>
      <dsp:spPr>
        <a:xfrm rot="5400000">
          <a:off x="8061227"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18EEC41-5382-42BA-9E70-13849545D1A2}">
      <dsp:nvSpPr>
        <dsp:cNvPr id="0" name=""/>
        <dsp:cNvSpPr/>
      </dsp:nvSpPr>
      <dsp:spPr>
        <a:xfrm>
          <a:off x="7072979"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Predictive Analytics</a:t>
          </a:r>
        </a:p>
      </dsp:txBody>
      <dsp:txXfrm>
        <a:off x="7088114" y="1890369"/>
        <a:ext cx="2036655" cy="486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CA7F9-E04A-4B8B-9AF0-02F54E0655F1}">
      <dsp:nvSpPr>
        <dsp:cNvPr id="0" name=""/>
        <dsp:cNvSpPr/>
      </dsp:nvSpPr>
      <dsp:spPr>
        <a:xfrm>
          <a:off x="0" y="32469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CD0969-0CE6-4CE0-9EA7-536417A9C73E}">
      <dsp:nvSpPr>
        <dsp:cNvPr id="0" name=""/>
        <dsp:cNvSpPr/>
      </dsp:nvSpPr>
      <dsp:spPr>
        <a:xfrm>
          <a:off x="471170" y="11805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1400" b="1" kern="1200" dirty="0"/>
            <a:t>American Nurses Association (ANA) </a:t>
          </a:r>
          <a:r>
            <a:rPr lang="en-US" sz="1400" b="1"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http://www.nursingworld.org</a:t>
          </a:r>
          <a:endParaRPr lang="en-US" sz="1400" b="1" kern="1200" dirty="0">
            <a:solidFill>
              <a:srgbClr val="0070C0"/>
            </a:solidFill>
          </a:endParaRPr>
        </a:p>
      </dsp:txBody>
      <dsp:txXfrm>
        <a:off x="491345" y="138228"/>
        <a:ext cx="6556030" cy="372930"/>
      </dsp:txXfrm>
    </dsp:sp>
    <dsp:sp modelId="{A23FFD8B-A20D-4B92-932C-D76019A1FAE2}">
      <dsp:nvSpPr>
        <dsp:cNvPr id="0" name=""/>
        <dsp:cNvSpPr/>
      </dsp:nvSpPr>
      <dsp:spPr>
        <a:xfrm>
          <a:off x="0" y="95973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37702-4AF2-480F-9122-0D5B52924F8B}">
      <dsp:nvSpPr>
        <dsp:cNvPr id="0" name=""/>
        <dsp:cNvSpPr/>
      </dsp:nvSpPr>
      <dsp:spPr>
        <a:xfrm>
          <a:off x="471170" y="75309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1400" b="1" kern="1200" dirty="0"/>
            <a:t>National League for Nursing </a:t>
          </a:r>
          <a:r>
            <a:rPr lang="en-US" sz="1400" kern="1200" dirty="0"/>
            <a:t>(NLN) </a:t>
          </a:r>
          <a:r>
            <a:rPr lang="en-US" sz="1400" b="1"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http://www.nln.org</a:t>
          </a:r>
          <a:endParaRPr lang="en-US" sz="1400" b="1" kern="1200" dirty="0">
            <a:solidFill>
              <a:srgbClr val="0070C0"/>
            </a:solidFill>
          </a:endParaRPr>
        </a:p>
      </dsp:txBody>
      <dsp:txXfrm>
        <a:off x="491345" y="773268"/>
        <a:ext cx="6556030" cy="372930"/>
      </dsp:txXfrm>
    </dsp:sp>
    <dsp:sp modelId="{53C92EAB-BC6C-4D0A-BBCE-914F3CA2DA23}">
      <dsp:nvSpPr>
        <dsp:cNvPr id="0" name=""/>
        <dsp:cNvSpPr/>
      </dsp:nvSpPr>
      <dsp:spPr>
        <a:xfrm>
          <a:off x="0" y="2209799"/>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DB80F2-C407-486F-8716-7EF45851AC4F}">
      <dsp:nvSpPr>
        <dsp:cNvPr id="0" name=""/>
        <dsp:cNvSpPr/>
      </dsp:nvSpPr>
      <dsp:spPr>
        <a:xfrm>
          <a:off x="471170" y="138813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1400" b="1" kern="1200" dirty="0"/>
            <a:t>American Association of Critical Care Nurses </a:t>
          </a:r>
          <a:r>
            <a:rPr lang="en-US" sz="1400" b="1"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http://www.aacn.org</a:t>
          </a:r>
          <a:endParaRPr lang="en-US" sz="1400" b="1" kern="1200" dirty="0">
            <a:solidFill>
              <a:srgbClr val="0070C0"/>
            </a:solidFill>
          </a:endParaRPr>
        </a:p>
      </dsp:txBody>
      <dsp:txXfrm>
        <a:off x="491345" y="1408308"/>
        <a:ext cx="6556030" cy="372930"/>
      </dsp:txXfrm>
    </dsp:sp>
    <dsp:sp modelId="{7DC8CDE2-2EEC-4D81-90B7-17E6DEFC60B8}">
      <dsp:nvSpPr>
        <dsp:cNvPr id="0" name=""/>
        <dsp:cNvSpPr/>
      </dsp:nvSpPr>
      <dsp:spPr>
        <a:xfrm>
          <a:off x="0" y="2229813"/>
          <a:ext cx="9423400" cy="352800"/>
        </a:xfrm>
        <a:prstGeom prst="rect">
          <a:avLst/>
        </a:prstGeom>
        <a:solidFill>
          <a:prstClr val="white">
            <a:alpha val="90000"/>
            <a:hueOff val="0"/>
            <a:satOff val="0"/>
            <a:lumOff val="0"/>
            <a:alphaOff val="0"/>
          </a:prstClr>
        </a:solidFill>
        <a:ln w="12700" cap="flat" cmpd="sng" algn="ctr">
          <a:solidFill>
            <a:srgbClr val="92D05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C3701DB-34E9-4107-804E-840A292456B7}">
      <dsp:nvSpPr>
        <dsp:cNvPr id="0" name=""/>
        <dsp:cNvSpPr/>
      </dsp:nvSpPr>
      <dsp:spPr>
        <a:xfrm>
          <a:off x="471170" y="202317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1400" b="1" kern="1200" dirty="0"/>
            <a:t>American Association of Colleges of Nursing (AACN) </a:t>
          </a:r>
          <a:r>
            <a:rPr lang="en-US" sz="1400" b="1" kern="120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http://www.aacnnursing.org</a:t>
          </a:r>
          <a:endParaRPr lang="en-US" sz="1400" b="1" kern="1200" dirty="0">
            <a:solidFill>
              <a:srgbClr val="0070C0"/>
            </a:solidFill>
          </a:endParaRPr>
        </a:p>
      </dsp:txBody>
      <dsp:txXfrm>
        <a:off x="491345" y="2043348"/>
        <a:ext cx="6556030" cy="372930"/>
      </dsp:txXfrm>
    </dsp:sp>
    <dsp:sp modelId="{AB28C6D2-050E-409E-9093-2C9F5D0434AA}">
      <dsp:nvSpPr>
        <dsp:cNvPr id="0" name=""/>
        <dsp:cNvSpPr/>
      </dsp:nvSpPr>
      <dsp:spPr>
        <a:xfrm>
          <a:off x="0" y="286485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DF562-7EB5-41B8-AE3C-77B2E732FC8C}">
      <dsp:nvSpPr>
        <dsp:cNvPr id="0" name=""/>
        <dsp:cNvSpPr/>
      </dsp:nvSpPr>
      <dsp:spPr>
        <a:xfrm>
          <a:off x="471170" y="265821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b="1" kern="1200" dirty="0"/>
            <a:t>National Council of State Boards of Nursing (NCSBN) </a:t>
          </a:r>
          <a:r>
            <a:rPr lang="en-US" sz="1400" b="1" kern="1200"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http://www.ncsbn.org</a:t>
          </a:r>
          <a:endParaRPr lang="en-US" sz="1400" b="1" kern="1200" dirty="0">
            <a:solidFill>
              <a:srgbClr val="0070C0"/>
            </a:solidFill>
          </a:endParaRPr>
        </a:p>
      </dsp:txBody>
      <dsp:txXfrm>
        <a:off x="491345" y="2678388"/>
        <a:ext cx="6556030" cy="372930"/>
      </dsp:txXfrm>
    </dsp:sp>
    <dsp:sp modelId="{8B5791BF-AEEA-4058-A559-83224C5A01B4}">
      <dsp:nvSpPr>
        <dsp:cNvPr id="0" name=""/>
        <dsp:cNvSpPr/>
      </dsp:nvSpPr>
      <dsp:spPr>
        <a:xfrm>
          <a:off x="0" y="349989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835D8-72E4-4A13-AC9E-6B05CCA439F6}">
      <dsp:nvSpPr>
        <dsp:cNvPr id="0" name=""/>
        <dsp:cNvSpPr/>
      </dsp:nvSpPr>
      <dsp:spPr>
        <a:xfrm>
          <a:off x="471170" y="329325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b="1" kern="1200" dirty="0"/>
            <a:t>American Association for Men in Nursing (AAMN) </a:t>
          </a:r>
          <a:r>
            <a:rPr lang="en-US" sz="1400" b="1" kern="1200"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http://www.aamn.org</a:t>
          </a:r>
          <a:endParaRPr lang="en-US" sz="1400" b="1" kern="1200" dirty="0">
            <a:solidFill>
              <a:srgbClr val="0070C0"/>
            </a:solidFill>
          </a:endParaRPr>
        </a:p>
      </dsp:txBody>
      <dsp:txXfrm>
        <a:off x="491345" y="3313428"/>
        <a:ext cx="6556030" cy="372930"/>
      </dsp:txXfrm>
    </dsp:sp>
    <dsp:sp modelId="{52249324-A8F6-49CC-A455-0FFC9F18E94F}">
      <dsp:nvSpPr>
        <dsp:cNvPr id="0" name=""/>
        <dsp:cNvSpPr/>
      </dsp:nvSpPr>
      <dsp:spPr>
        <a:xfrm>
          <a:off x="0" y="413493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71A885-4AF5-40F4-AEE8-0AEA5D916794}">
      <dsp:nvSpPr>
        <dsp:cNvPr id="0" name=""/>
        <dsp:cNvSpPr/>
      </dsp:nvSpPr>
      <dsp:spPr>
        <a:xfrm>
          <a:off x="471170" y="392829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b="1" kern="1200" dirty="0"/>
            <a:t>American Holistic Nurses  Association (AHNA) </a:t>
          </a:r>
          <a:r>
            <a:rPr lang="en-US" sz="1400" b="1" kern="1200"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http://www.ahna.org</a:t>
          </a:r>
          <a:endParaRPr lang="en-US" sz="1400" b="1" kern="1200" dirty="0">
            <a:solidFill>
              <a:srgbClr val="0070C0"/>
            </a:solidFill>
          </a:endParaRPr>
        </a:p>
      </dsp:txBody>
      <dsp:txXfrm>
        <a:off x="491345" y="3948468"/>
        <a:ext cx="6556030" cy="372930"/>
      </dsp:txXfrm>
    </dsp:sp>
    <dsp:sp modelId="{20C843F0-70F3-4410-82AA-BCB66D4AF93A}">
      <dsp:nvSpPr>
        <dsp:cNvPr id="0" name=""/>
        <dsp:cNvSpPr/>
      </dsp:nvSpPr>
      <dsp:spPr>
        <a:xfrm>
          <a:off x="0" y="476997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B8E116-876D-4821-BAC8-DC1D7818F475}">
      <dsp:nvSpPr>
        <dsp:cNvPr id="0" name=""/>
        <dsp:cNvSpPr/>
      </dsp:nvSpPr>
      <dsp:spPr>
        <a:xfrm>
          <a:off x="471170" y="456333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b="1" kern="1200" dirty="0"/>
            <a:t>Emergency Nurses Association (ENA) </a:t>
          </a:r>
          <a:r>
            <a:rPr lang="en-US" sz="1400" b="1" kern="1200" dirty="0">
              <a:solidFill>
                <a:srgbClr val="0070C0"/>
              </a:solidFill>
              <a:hlinkClick xmlns:r="http://schemas.openxmlformats.org/officeDocument/2006/relationships" r:id="rId8">
                <a:extLst>
                  <a:ext uri="{A12FA001-AC4F-418D-AE19-62706E023703}">
                    <ahyp:hlinkClr xmlns:ahyp="http://schemas.microsoft.com/office/drawing/2018/hyperlinkcolor" val="tx"/>
                  </a:ext>
                </a:extLst>
              </a:hlinkClick>
            </a:rPr>
            <a:t>http://www.ena.org</a:t>
          </a:r>
          <a:endParaRPr lang="en-US" sz="1400" b="1" kern="1200" dirty="0">
            <a:solidFill>
              <a:srgbClr val="0070C0"/>
            </a:solidFill>
          </a:endParaRPr>
        </a:p>
      </dsp:txBody>
      <dsp:txXfrm>
        <a:off x="491345" y="4583508"/>
        <a:ext cx="6556030" cy="372930"/>
      </dsp:txXfrm>
    </dsp:sp>
    <dsp:sp modelId="{E5A1F454-86DE-4718-96BA-15EB2728DEEC}">
      <dsp:nvSpPr>
        <dsp:cNvPr id="0" name=""/>
        <dsp:cNvSpPr/>
      </dsp:nvSpPr>
      <dsp:spPr>
        <a:xfrm>
          <a:off x="0" y="5405013"/>
          <a:ext cx="94234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A4F8D-165E-4ED3-8BE1-C6EE7FBBE762}">
      <dsp:nvSpPr>
        <dsp:cNvPr id="0" name=""/>
        <dsp:cNvSpPr/>
      </dsp:nvSpPr>
      <dsp:spPr>
        <a:xfrm>
          <a:off x="471170" y="5198373"/>
          <a:ext cx="65963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27" tIns="0" rIns="249327" bIns="0" numCol="1" spcCol="1270" anchor="ctr" anchorCtr="0">
          <a:noAutofit/>
        </a:bodyPr>
        <a:lstStyle/>
        <a:p>
          <a:pPr marL="0" lvl="0" indent="0" algn="l" defTabSz="622300">
            <a:lnSpc>
              <a:spcPct val="90000"/>
            </a:lnSpc>
            <a:spcBef>
              <a:spcPct val="0"/>
            </a:spcBef>
            <a:spcAft>
              <a:spcPct val="35000"/>
            </a:spcAft>
            <a:buNone/>
          </a:pPr>
          <a:r>
            <a:rPr lang="en-US" sz="1400" b="1" kern="1200" dirty="0"/>
            <a:t>Sigma Theta Tau International Honor Society of Nursing </a:t>
          </a:r>
          <a:r>
            <a:rPr lang="en-US" sz="1400" b="1" kern="1200" dirty="0">
              <a:solidFill>
                <a:srgbClr val="0070C0"/>
              </a:solidFill>
              <a:hlinkClick xmlns:r="http://schemas.openxmlformats.org/officeDocument/2006/relationships" r:id="rId9">
                <a:extLst>
                  <a:ext uri="{A12FA001-AC4F-418D-AE19-62706E023703}">
                    <ahyp:hlinkClr xmlns:ahyp="http://schemas.microsoft.com/office/drawing/2018/hyperlinkcolor" val="tx"/>
                  </a:ext>
                </a:extLst>
              </a:hlinkClick>
            </a:rPr>
            <a:t>http://www.sigmanursing.org</a:t>
          </a:r>
          <a:endParaRPr lang="en-US" sz="1400" b="1" kern="1200" dirty="0">
            <a:solidFill>
              <a:srgbClr val="0070C0"/>
            </a:solidFill>
          </a:endParaRPr>
        </a:p>
      </dsp:txBody>
      <dsp:txXfrm>
        <a:off x="491345" y="5218548"/>
        <a:ext cx="655603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4/24/2026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dirty="0"/>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4/24/2026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dirty="0"/>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4/24/2026</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4/24/2026</a:t>
            </a:fld>
            <a:endParaRPr lang="en-US" dirty="0"/>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doaj.org/" TargetMode="External"/><Relationship Id="rId7" Type="http://schemas.openxmlformats.org/officeDocument/2006/relationships/hyperlink" Target="https://reporter.nih.gov/" TargetMode="External"/><Relationship Id="rId2" Type="http://schemas.openxmlformats.org/officeDocument/2006/relationships/hyperlink" Target="https://www.ncbi.nlm.nih.gov/pmc/" TargetMode="External"/><Relationship Id="rId1" Type="http://schemas.openxmlformats.org/officeDocument/2006/relationships/slideLayout" Target="../slideLayouts/slideLayout6.xml"/><Relationship Id="rId6" Type="http://schemas.openxmlformats.org/officeDocument/2006/relationships/hyperlink" Target="https://plos.org/our-journals/" TargetMode="External"/><Relationship Id="rId5" Type="http://schemas.openxmlformats.org/officeDocument/2006/relationships/hyperlink" Target="https://link.springer.com/journal/12913" TargetMode="External"/><Relationship Id="rId4" Type="http://schemas.openxmlformats.org/officeDocument/2006/relationships/hyperlink" Target="https://link.springer.com/journal/12912"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doabooks.org/" TargetMode="External"/><Relationship Id="rId3" Type="http://schemas.openxmlformats.org/officeDocument/2006/relationships/hyperlink" Target="https://authors.wiley.com/author-resources/Journal-Authors/open-access/index.html" TargetMode="External"/><Relationship Id="rId7" Type="http://schemas.openxmlformats.org/officeDocument/2006/relationships/hyperlink" Target="https://csuoern.merlot.org/" TargetMode="External"/><Relationship Id="rId2" Type="http://schemas.openxmlformats.org/officeDocument/2006/relationships/hyperlink" Target="https://www.scienceopen.com/" TargetMode="External"/><Relationship Id="rId1" Type="http://schemas.openxmlformats.org/officeDocument/2006/relationships/slideLayout" Target="../slideLayouts/slideLayout6.xml"/><Relationship Id="rId6" Type="http://schemas.openxmlformats.org/officeDocument/2006/relationships/hyperlink" Target="https://eric.ed.gov/" TargetMode="External"/><Relationship Id="rId5" Type="http://schemas.openxmlformats.org/officeDocument/2006/relationships/hyperlink" Target="https://core.ac.uk/" TargetMode="External"/><Relationship Id="rId4" Type="http://schemas.openxmlformats.org/officeDocument/2006/relationships/hyperlink" Target="https://www.springernature.com/gp/open-science/journals-books/journals"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apps.apple.com/us/app/eponyms-for-students/id286025430" TargetMode="External"/><Relationship Id="rId7" Type="http://schemas.openxmlformats.org/officeDocument/2006/relationships/hyperlink" Target="https://nursecalcs.com/" TargetMode="External"/><Relationship Id="rId2" Type="http://schemas.openxmlformats.org/officeDocument/2006/relationships/hyperlink" Target="https://www.epocrates.com/" TargetMode="External"/><Relationship Id="rId1" Type="http://schemas.openxmlformats.org/officeDocument/2006/relationships/slideLayout" Target="../slideLayouts/slideLayout6.xml"/><Relationship Id="rId6" Type="http://schemas.openxmlformats.org/officeDocument/2006/relationships/hyperlink" Target="https://www.medscape.com/" TargetMode="External"/><Relationship Id="rId5" Type="http://schemas.openxmlformats.org/officeDocument/2006/relationships/hyperlink" Target="https://quizlet.com/" TargetMode="External"/><Relationship Id="rId4" Type="http://schemas.openxmlformats.org/officeDocument/2006/relationships/hyperlink" Target="https://www.pocketprep.com/" TargetMode="Externa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search?q=ai%20driven%20decision%20making%20support%20tools&amp;qs=n&amp;form=QBRE&amp;sp=-1&amp;ghc=1&amp;lq=0&amp;pq=ai%20driven%20decision%20making%20support%20tools&amp;sc=12-39&amp;sk=&amp;cvid=CF4AC669139E4276B5AD8374983EAA90" TargetMode="External"/><Relationship Id="rId7" Type="http://schemas.openxmlformats.org/officeDocument/2006/relationships/image" Target="../media/image2.png"/><Relationship Id="rId2" Type="http://schemas.openxmlformats.org/officeDocument/2006/relationships/hyperlink" Target="https://www.bing.com/search?q=virtual+patients&amp;cvid=363420f16b9048c4bcb45f092906e4dd&amp;gs_lcrp=EgRlZGdlKgYIABBFGDkyBggAEEUYOTIGCAEQABhAMgYIAhAAGEAyBggDEAAYQDIGCAQQABhAMgYIBRAAGEAyBggGEAAYQDIGCAcQABhAMgYICBAAGEAyCAgJEOkHGPxV0gEIMzMzOGowajmoAgiwAgE&amp;FORM=ANAB01&amp;PC=HCTS" TargetMode="External"/><Relationship Id="rId1" Type="http://schemas.openxmlformats.org/officeDocument/2006/relationships/slideLayout" Target="../slideLayouts/slideLayout6.xml"/><Relationship Id="rId6" Type="http://schemas.openxmlformats.org/officeDocument/2006/relationships/hyperlink" Target="https://www.bing.com/search?q=data%20analysis&amp;qs=n&amp;form=QBRE&amp;sp=-1&amp;ghc=1&amp;lq=0&amp;pq=data%20analysis&amp;sc=12-13&amp;sk=&amp;cvid=6D21CAB623D84752AF8FEFFD345B10F5" TargetMode="External"/><Relationship Id="rId5" Type="http://schemas.openxmlformats.org/officeDocument/2006/relationships/hyperlink" Target="https://www.bing.com/search?q=grading&amp;qs=n&amp;form=QBRE&amp;sp=-1&amp;ghc=1&amp;lq=0&amp;pq=gradin&amp;sc=12-6&amp;sk=&amp;cvid=5D4097ECA6374B61819D0D3A5EFE4276" TargetMode="External"/><Relationship Id="rId4" Type="http://schemas.openxmlformats.org/officeDocument/2006/relationships/hyperlink" Target="https://www.bing.com/search?q=test%20creation&amp;qs=n&amp;form=QBRE&amp;sp=-1&amp;ghc=1&amp;lq=0&amp;pq=test%20creation&amp;sc=12-13&amp;sk=&amp;cvid=D6DA59F90B664A76813E676D7E8EE65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ursingworld.org/globalassets/practiceandpolicy/nursing-excellence/ana-position-statements/the-ethical-use-of-artificial-intelligence-in-nursing-practice_bod-approved-12_20_22.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ursebrain.ai/" TargetMode="External"/><Relationship Id="rId2" Type="http://schemas.openxmlformats.org/officeDocument/2006/relationships/hyperlink" Target="https://www.nursemagic.ai/" TargetMode="Externa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www.heidihealth.com/en-us" TargetMode="External"/><Relationship Id="rId4" Type="http://schemas.openxmlformats.org/officeDocument/2006/relationships/hyperlink" Target="https://www.patientnotes.ap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indgrasp.ai/" TargetMode="External"/><Relationship Id="rId2" Type="http://schemas.openxmlformats.org/officeDocument/2006/relationships/hyperlink" Target="https://nursifyai.com/website"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sensely.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Nursingcenter.com" TargetMode="External"/><Relationship Id="rId2" Type="http://schemas.openxmlformats.org/officeDocument/2006/relationships/hyperlink" Target="Nurse.com"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Allnurse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Nih.gov" TargetMode="External"/><Relationship Id="rId2" Type="http://schemas.openxmlformats.org/officeDocument/2006/relationships/hyperlink" Target="CDC.gov" TargetMode="Externa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www.bls.gov/ooh/healthcare/registered-nurses.htm" TargetMode="External"/><Relationship Id="rId4" Type="http://schemas.openxmlformats.org/officeDocument/2006/relationships/hyperlink" Target="https://www.rn.c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Nursing Tech</a:t>
            </a:r>
            <a:endParaRPr dirty="0"/>
          </a:p>
        </p:txBody>
      </p:sp>
      <p:sp>
        <p:nvSpPr>
          <p:cNvPr id="3" name="Subtitle 2"/>
          <p:cNvSpPr>
            <a:spLocks noGrp="1"/>
          </p:cNvSpPr>
          <p:nvPr>
            <p:ph type="subTitle" idx="1"/>
          </p:nvPr>
        </p:nvSpPr>
        <p:spPr/>
        <p:txBody>
          <a:bodyPr/>
          <a:lstStyle/>
          <a:p>
            <a:r>
              <a:rPr lang="en-US" dirty="0"/>
              <a:t>Exploring websites, applications and programs for student success.</a:t>
            </a:r>
            <a:endParaRPr dirty="0"/>
          </a:p>
        </p:txBody>
      </p:sp>
      <p:pic>
        <p:nvPicPr>
          <p:cNvPr id="5" name="Picture 4">
            <a:extLst>
              <a:ext uri="{FF2B5EF4-FFF2-40B4-BE49-F238E27FC236}">
                <a16:creationId xmlns:a16="http://schemas.microsoft.com/office/drawing/2014/main" id="{BE6F8CFF-750A-2ED4-D8C9-7C5B0584C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399"/>
            <a:ext cx="2732533" cy="719678"/>
          </a:xfrm>
          <a:prstGeom prst="rect">
            <a:avLst/>
          </a:prstGeom>
        </p:spPr>
      </p:pic>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B016-502F-26A5-1BD3-76EF5A8D051D}"/>
              </a:ext>
            </a:extLst>
          </p:cNvPr>
          <p:cNvSpPr>
            <a:spLocks noGrp="1"/>
          </p:cNvSpPr>
          <p:nvPr>
            <p:ph type="title"/>
          </p:nvPr>
        </p:nvSpPr>
        <p:spPr>
          <a:xfrm>
            <a:off x="6927" y="0"/>
            <a:ext cx="9144000" cy="1143000"/>
          </a:xfrm>
        </p:spPr>
        <p:txBody>
          <a:bodyPr/>
          <a:lstStyle/>
          <a:p>
            <a:r>
              <a:rPr lang="en-US" dirty="0"/>
              <a:t>California Board</a:t>
            </a:r>
            <a:br>
              <a:rPr lang="en-US" dirty="0"/>
            </a:br>
            <a:r>
              <a:rPr lang="en-US" dirty="0"/>
              <a:t>of Registered Nursing</a:t>
            </a:r>
          </a:p>
        </p:txBody>
      </p:sp>
      <p:pic>
        <p:nvPicPr>
          <p:cNvPr id="9" name="Content Placeholder 8">
            <a:extLst>
              <a:ext uri="{FF2B5EF4-FFF2-40B4-BE49-F238E27FC236}">
                <a16:creationId xmlns:a16="http://schemas.microsoft.com/office/drawing/2014/main" id="{C9F0F0D7-0C26-D89A-DFC3-E6C74484727E}"/>
              </a:ext>
            </a:extLst>
          </p:cNvPr>
          <p:cNvPicPr>
            <a:picLocks noGrp="1" noChangeAspect="1"/>
          </p:cNvPicPr>
          <p:nvPr>
            <p:ph idx="1"/>
          </p:nvPr>
        </p:nvPicPr>
        <p:blipFill>
          <a:blip r:embed="rId2"/>
          <a:srcRect b="55067"/>
          <a:stretch>
            <a:fillRect/>
          </a:stretch>
        </p:blipFill>
        <p:spPr>
          <a:xfrm>
            <a:off x="5791200" y="20782"/>
            <a:ext cx="6393873" cy="6837218"/>
          </a:xfrm>
          <a:prstGeom prst="rect">
            <a:avLst/>
          </a:prstGeom>
        </p:spPr>
      </p:pic>
      <p:pic>
        <p:nvPicPr>
          <p:cNvPr id="12" name="Picture 11">
            <a:extLst>
              <a:ext uri="{FF2B5EF4-FFF2-40B4-BE49-F238E27FC236}">
                <a16:creationId xmlns:a16="http://schemas.microsoft.com/office/drawing/2014/main" id="{8E107810-E2A6-AB90-3F13-629DA916B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366118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38297"/>
            <a:ext cx="3122613" cy="1828800"/>
          </a:xfrm>
        </p:spPr>
        <p:txBody>
          <a:bodyPr/>
          <a:lstStyle/>
          <a:p>
            <a:r>
              <a:rPr lang="en-US" dirty="0"/>
              <a:t>A Sampling of Sections</a:t>
            </a:r>
            <a:endParaRPr dirty="0"/>
          </a:p>
        </p:txBody>
      </p:sp>
      <p:pic>
        <p:nvPicPr>
          <p:cNvPr id="6" name="Content Placeholder 5">
            <a:extLst>
              <a:ext uri="{FF2B5EF4-FFF2-40B4-BE49-F238E27FC236}">
                <a16:creationId xmlns:a16="http://schemas.microsoft.com/office/drawing/2014/main" id="{B1C8AF38-FCEB-5865-1BF0-48F4419DB863}"/>
              </a:ext>
            </a:extLst>
          </p:cNvPr>
          <p:cNvPicPr>
            <a:picLocks noGrp="1" noChangeAspect="1"/>
          </p:cNvPicPr>
          <p:nvPr>
            <p:ph idx="1"/>
          </p:nvPr>
        </p:nvPicPr>
        <p:blipFill>
          <a:blip r:embed="rId2"/>
          <a:stretch>
            <a:fillRect/>
          </a:stretch>
        </p:blipFill>
        <p:spPr>
          <a:xfrm>
            <a:off x="533400" y="457200"/>
            <a:ext cx="3029373" cy="2819794"/>
          </a:xfrm>
          <a:prstGeom prst="rect">
            <a:avLst/>
          </a:prstGeom>
        </p:spPr>
      </p:pic>
      <p:pic>
        <p:nvPicPr>
          <p:cNvPr id="8" name="Picture 7">
            <a:extLst>
              <a:ext uri="{FF2B5EF4-FFF2-40B4-BE49-F238E27FC236}">
                <a16:creationId xmlns:a16="http://schemas.microsoft.com/office/drawing/2014/main" id="{2EA02C02-FCB2-BE52-5BB2-9140FE8E5ED8}"/>
              </a:ext>
            </a:extLst>
          </p:cNvPr>
          <p:cNvPicPr>
            <a:picLocks noChangeAspect="1"/>
          </p:cNvPicPr>
          <p:nvPr/>
        </p:nvPicPr>
        <p:blipFill>
          <a:blip r:embed="rId3"/>
          <a:stretch>
            <a:fillRect/>
          </a:stretch>
        </p:blipFill>
        <p:spPr>
          <a:xfrm>
            <a:off x="3728707" y="2094503"/>
            <a:ext cx="3662693" cy="3773237"/>
          </a:xfrm>
          <a:prstGeom prst="rect">
            <a:avLst/>
          </a:prstGeom>
        </p:spPr>
      </p:pic>
      <p:pic>
        <p:nvPicPr>
          <p:cNvPr id="10" name="Picture 9">
            <a:extLst>
              <a:ext uri="{FF2B5EF4-FFF2-40B4-BE49-F238E27FC236}">
                <a16:creationId xmlns:a16="http://schemas.microsoft.com/office/drawing/2014/main" id="{1368C35B-7398-3C74-202B-3F0690C938A8}"/>
              </a:ext>
            </a:extLst>
          </p:cNvPr>
          <p:cNvPicPr>
            <a:picLocks noChangeAspect="1"/>
          </p:cNvPicPr>
          <p:nvPr/>
        </p:nvPicPr>
        <p:blipFill>
          <a:blip r:embed="rId4"/>
          <a:stretch>
            <a:fillRect/>
          </a:stretch>
        </p:blipFill>
        <p:spPr>
          <a:xfrm>
            <a:off x="7772400" y="3657600"/>
            <a:ext cx="3048425" cy="1533739"/>
          </a:xfrm>
          <a:prstGeom prst="rect">
            <a:avLst/>
          </a:prstGeom>
        </p:spPr>
      </p:pic>
      <p:pic>
        <p:nvPicPr>
          <p:cNvPr id="11" name="Picture 10">
            <a:extLst>
              <a:ext uri="{FF2B5EF4-FFF2-40B4-BE49-F238E27FC236}">
                <a16:creationId xmlns:a16="http://schemas.microsoft.com/office/drawing/2014/main" id="{C0861F13-A71B-7C63-F8A6-1D7D06D6B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323256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3FAE-3845-413F-CF33-7E62F2497B87}"/>
              </a:ext>
            </a:extLst>
          </p:cNvPr>
          <p:cNvSpPr>
            <a:spLocks noGrp="1"/>
          </p:cNvSpPr>
          <p:nvPr>
            <p:ph type="title"/>
          </p:nvPr>
        </p:nvSpPr>
        <p:spPr/>
        <p:txBody>
          <a:bodyPr/>
          <a:lstStyle/>
          <a:p>
            <a:r>
              <a:rPr lang="en-US" dirty="0"/>
              <a:t>Open Educational Resources</a:t>
            </a:r>
          </a:p>
        </p:txBody>
      </p:sp>
      <p:sp>
        <p:nvSpPr>
          <p:cNvPr id="3" name="Text Placeholder 2">
            <a:extLst>
              <a:ext uri="{FF2B5EF4-FFF2-40B4-BE49-F238E27FC236}">
                <a16:creationId xmlns:a16="http://schemas.microsoft.com/office/drawing/2014/main" id="{058C2AD8-21A6-4403-7A16-84D4DFF7E8EC}"/>
              </a:ext>
            </a:extLst>
          </p:cNvPr>
          <p:cNvSpPr>
            <a:spLocks noGrp="1"/>
          </p:cNvSpPr>
          <p:nvPr>
            <p:ph type="body" idx="1"/>
          </p:nvPr>
        </p:nvSpPr>
        <p:spPr/>
        <p:txBody>
          <a:bodyPr/>
          <a:lstStyle/>
          <a:p>
            <a:r>
              <a:rPr lang="en-US" dirty="0"/>
              <a:t>OER</a:t>
            </a:r>
          </a:p>
        </p:txBody>
      </p:sp>
      <p:pic>
        <p:nvPicPr>
          <p:cNvPr id="4" name="Picture 3">
            <a:extLst>
              <a:ext uri="{FF2B5EF4-FFF2-40B4-BE49-F238E27FC236}">
                <a16:creationId xmlns:a16="http://schemas.microsoft.com/office/drawing/2014/main" id="{20C5E57B-28A5-02ED-E966-1D81FE5A7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282853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6A2F-9F39-6B09-0F03-D3C949DCB8B6}"/>
              </a:ext>
            </a:extLst>
          </p:cNvPr>
          <p:cNvSpPr>
            <a:spLocks noGrp="1"/>
          </p:cNvSpPr>
          <p:nvPr>
            <p:ph type="title"/>
          </p:nvPr>
        </p:nvSpPr>
        <p:spPr>
          <a:xfrm>
            <a:off x="13855" y="6927"/>
            <a:ext cx="9144000" cy="1143000"/>
          </a:xfrm>
        </p:spPr>
        <p:txBody>
          <a:bodyPr/>
          <a:lstStyle/>
          <a:p>
            <a:r>
              <a:rPr lang="en-US" dirty="0"/>
              <a:t> Open Educational Resources (OER)</a:t>
            </a:r>
          </a:p>
        </p:txBody>
      </p:sp>
      <p:sp>
        <p:nvSpPr>
          <p:cNvPr id="3" name="TextBox 2">
            <a:extLst>
              <a:ext uri="{FF2B5EF4-FFF2-40B4-BE49-F238E27FC236}">
                <a16:creationId xmlns:a16="http://schemas.microsoft.com/office/drawing/2014/main" id="{004D02D3-F842-6BCA-3697-965B11030371}"/>
              </a:ext>
            </a:extLst>
          </p:cNvPr>
          <p:cNvSpPr txBox="1"/>
          <p:nvPr/>
        </p:nvSpPr>
        <p:spPr>
          <a:xfrm>
            <a:off x="533400" y="1600200"/>
            <a:ext cx="11658600" cy="4401205"/>
          </a:xfrm>
          <a:prstGeom prst="rect">
            <a:avLst/>
          </a:prstGeom>
          <a:noFill/>
        </p:spPr>
        <p:txBody>
          <a:bodyPr wrap="square" rtlCol="0">
            <a:spAutoFit/>
          </a:bodyPr>
          <a:lstStyle/>
          <a:p>
            <a:r>
              <a:rPr lang="en-US" sz="2000" b="1" dirty="0"/>
              <a:t>PubMed Central (PMC)  </a:t>
            </a:r>
            <a:r>
              <a:rPr lang="en-US" sz="2000" dirty="0"/>
              <a:t>Full text repository of biomedical and life sciences journal articles (many nursing journals). </a:t>
            </a:r>
            <a:r>
              <a:rPr lang="en-US" sz="2000" dirty="0">
                <a:hlinkClick r:id="rId2"/>
              </a:rPr>
              <a:t>https://www.ncbi.nlm.nih.gov/pmc/</a:t>
            </a:r>
            <a:endParaRPr lang="en-US" sz="2000" dirty="0"/>
          </a:p>
          <a:p>
            <a:endParaRPr lang="en-US" sz="2000" dirty="0"/>
          </a:p>
          <a:p>
            <a:r>
              <a:rPr lang="en-US" sz="2000" dirty="0"/>
              <a:t> </a:t>
            </a:r>
            <a:r>
              <a:rPr lang="en-US" sz="2000" b="1" dirty="0"/>
              <a:t>The Directory of Open Access Journals (DOAJ) </a:t>
            </a:r>
            <a:r>
              <a:rPr lang="en-US" sz="2000" dirty="0"/>
              <a:t>Curated index of high-quality open access journals, including nursing, public health, and allied health. </a:t>
            </a:r>
            <a:r>
              <a:rPr lang="en-US" sz="2000" dirty="0">
                <a:solidFill>
                  <a:schemeClr val="accent3">
                    <a:lumMod val="75000"/>
                  </a:schemeClr>
                </a:solidFill>
                <a:hlinkClick r:id="rId3">
                  <a:extLst>
                    <a:ext uri="{A12FA001-AC4F-418D-AE19-62706E023703}">
                      <ahyp:hlinkClr xmlns:ahyp="http://schemas.microsoft.com/office/drawing/2018/hyperlinkcolor" val="tx"/>
                    </a:ext>
                  </a:extLst>
                </a:hlinkClick>
              </a:rPr>
              <a:t>https://www.doaj.org</a:t>
            </a:r>
            <a:endParaRPr lang="en-US" sz="2000" dirty="0">
              <a:solidFill>
                <a:schemeClr val="accent3">
                  <a:lumMod val="75000"/>
                </a:schemeClr>
              </a:solidFill>
            </a:endParaRPr>
          </a:p>
          <a:p>
            <a:endParaRPr lang="en-US" sz="2000" dirty="0">
              <a:solidFill>
                <a:schemeClr val="accent3">
                  <a:lumMod val="75000"/>
                </a:schemeClr>
              </a:solidFill>
            </a:endParaRPr>
          </a:p>
          <a:p>
            <a:r>
              <a:rPr lang="en-US" sz="2000" b="1" dirty="0"/>
              <a:t>BMC Nursing &amp; BMC Health Services Research (BioMed Central) </a:t>
            </a:r>
            <a:r>
              <a:rPr lang="en-US" sz="2000" dirty="0"/>
              <a:t>Open access journals with nurse-authored research. </a:t>
            </a:r>
            <a:r>
              <a:rPr lang="en-US" sz="2000" dirty="0">
                <a:hlinkClick r:id="rId4"/>
              </a:rPr>
              <a:t>https://link.springer.com/journal/12912</a:t>
            </a:r>
            <a:r>
              <a:rPr lang="en-US" sz="2000" dirty="0"/>
              <a:t>  </a:t>
            </a:r>
            <a:r>
              <a:rPr lang="en-US" sz="2000" dirty="0">
                <a:hlinkClick r:id="rId5"/>
              </a:rPr>
              <a:t>https://link.springer.com/journal/12913</a:t>
            </a:r>
            <a:endParaRPr lang="en-US" sz="2000" dirty="0"/>
          </a:p>
          <a:p>
            <a:endParaRPr lang="en-US" sz="2000" dirty="0"/>
          </a:p>
          <a:p>
            <a:r>
              <a:rPr lang="en-US" sz="2000" b="1" dirty="0"/>
              <a:t>Public Library of Science (PLOS) Journals </a:t>
            </a:r>
            <a:r>
              <a:rPr lang="en-US" sz="2000" dirty="0"/>
              <a:t>Open access biomedical and public health research. </a:t>
            </a:r>
            <a:r>
              <a:rPr lang="en-US" sz="2000" dirty="0">
                <a:hlinkClick r:id="rId6"/>
              </a:rPr>
              <a:t>https://plos.org/our-journals/</a:t>
            </a:r>
            <a:endParaRPr lang="en-US" sz="2000" dirty="0"/>
          </a:p>
          <a:p>
            <a:endParaRPr lang="en-US" sz="2000" dirty="0"/>
          </a:p>
          <a:p>
            <a:r>
              <a:rPr lang="en-US" sz="2000" b="1" dirty="0"/>
              <a:t>National Institutes of Health (NIH) RePORTER &amp; Research Portfolio </a:t>
            </a:r>
            <a:r>
              <a:rPr lang="en-US" sz="2000" dirty="0"/>
              <a:t>Access to NIH-funded publications (Many nurse researchers publish here). </a:t>
            </a:r>
            <a:r>
              <a:rPr lang="en-US" sz="2000" dirty="0">
                <a:hlinkClick r:id="rId7"/>
              </a:rPr>
              <a:t>https://reporter.nih.gov/</a:t>
            </a:r>
            <a:endParaRPr lang="en-US" sz="2000" dirty="0"/>
          </a:p>
        </p:txBody>
      </p:sp>
      <p:pic>
        <p:nvPicPr>
          <p:cNvPr id="5" name="Picture 4">
            <a:extLst>
              <a:ext uri="{FF2B5EF4-FFF2-40B4-BE49-F238E27FC236}">
                <a16:creationId xmlns:a16="http://schemas.microsoft.com/office/drawing/2014/main" id="{06A3E1E9-5FFC-E51F-BA66-A6F50C718C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405080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7080AE-B9CD-0544-935B-FDFADC9F6332}"/>
              </a:ext>
            </a:extLst>
          </p:cNvPr>
          <p:cNvSpPr txBox="1">
            <a:spLocks/>
          </p:cNvSpPr>
          <p:nvPr/>
        </p:nvSpPr>
        <p:spPr>
          <a:xfrm>
            <a:off x="13855" y="6927"/>
            <a:ext cx="9144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a:t> Open Educational Resources-continued</a:t>
            </a:r>
          </a:p>
        </p:txBody>
      </p:sp>
      <p:sp>
        <p:nvSpPr>
          <p:cNvPr id="6" name="TextBox 5">
            <a:extLst>
              <a:ext uri="{FF2B5EF4-FFF2-40B4-BE49-F238E27FC236}">
                <a16:creationId xmlns:a16="http://schemas.microsoft.com/office/drawing/2014/main" id="{61C61180-1DC9-43FF-6C65-4D827E4E29AB}"/>
              </a:ext>
            </a:extLst>
          </p:cNvPr>
          <p:cNvSpPr txBox="1"/>
          <p:nvPr/>
        </p:nvSpPr>
        <p:spPr>
          <a:xfrm>
            <a:off x="533400" y="1600200"/>
            <a:ext cx="11658600" cy="5016758"/>
          </a:xfrm>
          <a:prstGeom prst="rect">
            <a:avLst/>
          </a:prstGeom>
          <a:noFill/>
        </p:spPr>
        <p:txBody>
          <a:bodyPr wrap="square" rtlCol="0">
            <a:spAutoFit/>
          </a:bodyPr>
          <a:lstStyle/>
          <a:p>
            <a:r>
              <a:rPr lang="en-US" sz="2000" dirty="0"/>
              <a:t> </a:t>
            </a:r>
            <a:r>
              <a:rPr lang="en-US" sz="2000" b="1" dirty="0"/>
              <a:t>Science Open </a:t>
            </a:r>
            <a:r>
              <a:rPr lang="en-US" sz="2000" dirty="0"/>
              <a:t>Open access article discovery platform. </a:t>
            </a:r>
            <a:r>
              <a:rPr lang="en-US" sz="2000" dirty="0">
                <a:hlinkClick r:id="rId2"/>
              </a:rPr>
              <a:t>https://www.scienceopen.com/</a:t>
            </a:r>
            <a:endParaRPr lang="en-US" sz="2000" dirty="0"/>
          </a:p>
          <a:p>
            <a:endParaRPr lang="en-US" sz="2000" dirty="0"/>
          </a:p>
          <a:p>
            <a:r>
              <a:rPr lang="en-US" sz="2000" dirty="0"/>
              <a:t> </a:t>
            </a:r>
            <a:r>
              <a:rPr lang="en-US" sz="2000" b="1" dirty="0"/>
              <a:t>Open Access Journal Platforms</a:t>
            </a:r>
          </a:p>
          <a:p>
            <a:r>
              <a:rPr lang="en-US" sz="2000" b="1" dirty="0">
                <a:solidFill>
                  <a:schemeClr val="accent3">
                    <a:lumMod val="75000"/>
                  </a:schemeClr>
                </a:solidFill>
              </a:rPr>
              <a:t>	</a:t>
            </a:r>
            <a:r>
              <a:rPr lang="en-US" sz="2000" b="1" dirty="0"/>
              <a:t>Sage Open </a:t>
            </a:r>
            <a:r>
              <a:rPr lang="en-US" sz="2000" dirty="0">
                <a:solidFill>
                  <a:schemeClr val="accent3">
                    <a:lumMod val="75000"/>
                  </a:schemeClr>
                </a:solidFill>
              </a:rPr>
              <a:t>https://journals.sagepub.com/home/sgo</a:t>
            </a:r>
          </a:p>
          <a:p>
            <a:r>
              <a:rPr lang="en-US" sz="2000" b="1" dirty="0">
                <a:solidFill>
                  <a:schemeClr val="accent3">
                    <a:lumMod val="75000"/>
                  </a:schemeClr>
                </a:solidFill>
              </a:rPr>
              <a:t>	</a:t>
            </a:r>
            <a:r>
              <a:rPr lang="en-US" sz="2000" b="1" dirty="0"/>
              <a:t>Wiley Online Open Access </a:t>
            </a:r>
            <a:r>
              <a:rPr lang="en-US" sz="2000" dirty="0">
                <a:hlinkClick r:id="rId3"/>
              </a:rPr>
              <a:t>Open Access | Wiley</a:t>
            </a:r>
            <a:endParaRPr lang="en-US" sz="2000" b="1" dirty="0"/>
          </a:p>
          <a:p>
            <a:r>
              <a:rPr lang="en-US" sz="2000" b="1" dirty="0">
                <a:solidFill>
                  <a:schemeClr val="accent3">
                    <a:lumMod val="75000"/>
                  </a:schemeClr>
                </a:solidFill>
              </a:rPr>
              <a:t>	</a:t>
            </a:r>
            <a:r>
              <a:rPr lang="en-US" sz="2000" b="1" dirty="0"/>
              <a:t>Springer Open </a:t>
            </a:r>
            <a:r>
              <a:rPr lang="en-US" sz="2000" dirty="0">
                <a:hlinkClick r:id="rId4"/>
              </a:rPr>
              <a:t>https://www.springernature.com/gp/open-science/journals-books/journals</a:t>
            </a:r>
            <a:endParaRPr lang="en-US" sz="2000" dirty="0"/>
          </a:p>
          <a:p>
            <a:r>
              <a:rPr lang="en-US" sz="2000" b="1" dirty="0">
                <a:solidFill>
                  <a:schemeClr val="accent3">
                    <a:lumMod val="75000"/>
                  </a:schemeClr>
                </a:solidFill>
              </a:rPr>
              <a:t>	</a:t>
            </a:r>
            <a:r>
              <a:rPr lang="en-US" sz="2000" b="1" dirty="0">
                <a:solidFill>
                  <a:srgbClr val="92D050"/>
                </a:solidFill>
              </a:rPr>
              <a:t>(Search within these for nursing/healthcare content)</a:t>
            </a:r>
            <a:endParaRPr lang="en-US" sz="2000" dirty="0">
              <a:solidFill>
                <a:srgbClr val="92D050"/>
              </a:solidFill>
            </a:endParaRPr>
          </a:p>
          <a:p>
            <a:r>
              <a:rPr lang="en-US" sz="2000" b="1" dirty="0"/>
              <a:t>Core</a:t>
            </a:r>
            <a:r>
              <a:rPr lang="en-US" sz="2000" dirty="0"/>
              <a:t>—aggregates open access research from repositories and journals worldwide </a:t>
            </a:r>
            <a:r>
              <a:rPr lang="en-US" sz="2000" dirty="0">
                <a:hlinkClick r:id="rId5"/>
              </a:rPr>
              <a:t>https://core.ac.uk/</a:t>
            </a:r>
            <a:endParaRPr lang="en-US" sz="2000" dirty="0"/>
          </a:p>
          <a:p>
            <a:endParaRPr lang="en-US" sz="2000" dirty="0"/>
          </a:p>
          <a:p>
            <a:r>
              <a:rPr lang="en-US" sz="2000" b="1" dirty="0"/>
              <a:t>ERIC (Education Resource Information Center)</a:t>
            </a:r>
            <a:r>
              <a:rPr lang="en-US" sz="2000" dirty="0"/>
              <a:t> Useful for nursing education research (Not clinical but peer reviewed) </a:t>
            </a:r>
            <a:r>
              <a:rPr lang="en-US" sz="2000" dirty="0">
                <a:hlinkClick r:id="rId6"/>
              </a:rPr>
              <a:t>https://eric.ed.gov/</a:t>
            </a:r>
            <a:endParaRPr lang="en-US" sz="2000" dirty="0"/>
          </a:p>
          <a:p>
            <a:endParaRPr lang="en-US" sz="2000" dirty="0"/>
          </a:p>
          <a:p>
            <a:r>
              <a:rPr lang="en-US" sz="2000" b="1" dirty="0"/>
              <a:t>Merlot Nursing OER Materials </a:t>
            </a:r>
            <a:r>
              <a:rPr lang="en-US" sz="2000" dirty="0"/>
              <a:t>Resources developed by the California State University system </a:t>
            </a:r>
            <a:r>
              <a:rPr lang="en-US" sz="2000" dirty="0">
                <a:hlinkClick r:id="rId7"/>
              </a:rPr>
              <a:t>https://csuoern.merlot.org/</a:t>
            </a:r>
            <a:endParaRPr lang="en-US" sz="2000" dirty="0"/>
          </a:p>
          <a:p>
            <a:endParaRPr lang="en-US" sz="2000" dirty="0"/>
          </a:p>
          <a:p>
            <a:r>
              <a:rPr lang="en-US" sz="2000" b="1" dirty="0"/>
              <a:t>Directory of Open Access Books </a:t>
            </a:r>
            <a:r>
              <a:rPr lang="en-US" sz="2000" dirty="0">
                <a:hlinkClick r:id="rId8"/>
              </a:rPr>
              <a:t>https://www.doabooks.org/</a:t>
            </a:r>
            <a:endParaRPr lang="en-US" sz="2000" dirty="0"/>
          </a:p>
        </p:txBody>
      </p:sp>
      <p:pic>
        <p:nvPicPr>
          <p:cNvPr id="7" name="Picture 6">
            <a:extLst>
              <a:ext uri="{FF2B5EF4-FFF2-40B4-BE49-F238E27FC236}">
                <a16:creationId xmlns:a16="http://schemas.microsoft.com/office/drawing/2014/main" id="{C469FBA9-6FE3-CB75-5B9A-4676B8A9E9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98944" y="6269486"/>
            <a:ext cx="1319311" cy="347472"/>
          </a:xfrm>
          <a:prstGeom prst="rect">
            <a:avLst/>
          </a:prstGeom>
        </p:spPr>
      </p:pic>
    </p:spTree>
    <p:extLst>
      <p:ext uri="{BB962C8B-B14F-4D97-AF65-F5344CB8AC3E}">
        <p14:creationId xmlns:p14="http://schemas.microsoft.com/office/powerpoint/2010/main" val="371433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B8ED6-3015-3EAD-FEFB-C17740CA8F88}"/>
              </a:ext>
            </a:extLst>
          </p:cNvPr>
          <p:cNvSpPr>
            <a:spLocks noGrp="1"/>
          </p:cNvSpPr>
          <p:nvPr>
            <p:ph type="title"/>
          </p:nvPr>
        </p:nvSpPr>
        <p:spPr/>
        <p:txBody>
          <a:bodyPr/>
          <a:lstStyle/>
          <a:p>
            <a:r>
              <a:rPr lang="en-US" dirty="0"/>
              <a:t>Applications</a:t>
            </a:r>
          </a:p>
        </p:txBody>
      </p:sp>
      <p:sp>
        <p:nvSpPr>
          <p:cNvPr id="5" name="Text Placeholder 4">
            <a:extLst>
              <a:ext uri="{FF2B5EF4-FFF2-40B4-BE49-F238E27FC236}">
                <a16:creationId xmlns:a16="http://schemas.microsoft.com/office/drawing/2014/main" id="{8FCC0E15-32A1-56C7-F38D-BDFFB44F048D}"/>
              </a:ext>
            </a:extLst>
          </p:cNvPr>
          <p:cNvSpPr>
            <a:spLocks noGrp="1"/>
          </p:cNvSpPr>
          <p:nvPr>
            <p:ph type="body" idx="1"/>
          </p:nvPr>
        </p:nvSpPr>
        <p:spPr/>
        <p:txBody>
          <a:bodyPr/>
          <a:lstStyle/>
          <a:p>
            <a:r>
              <a:rPr lang="en-US" dirty="0"/>
              <a:t>Artificial Intelligence</a:t>
            </a:r>
          </a:p>
        </p:txBody>
      </p:sp>
      <p:pic>
        <p:nvPicPr>
          <p:cNvPr id="6" name="Picture 5">
            <a:extLst>
              <a:ext uri="{FF2B5EF4-FFF2-40B4-BE49-F238E27FC236}">
                <a16:creationId xmlns:a16="http://schemas.microsoft.com/office/drawing/2014/main" id="{74EE60BF-9ED1-58CA-CAB6-78C97430B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141347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C6B8C0-2F0F-F651-E441-585147F315A3}"/>
              </a:ext>
            </a:extLst>
          </p:cNvPr>
          <p:cNvSpPr>
            <a:spLocks noGrp="1"/>
          </p:cNvSpPr>
          <p:nvPr>
            <p:ph type="title"/>
          </p:nvPr>
        </p:nvSpPr>
        <p:spPr>
          <a:xfrm>
            <a:off x="34636" y="0"/>
            <a:ext cx="9144000" cy="1143000"/>
          </a:xfrm>
        </p:spPr>
        <p:txBody>
          <a:bodyPr/>
          <a:lstStyle/>
          <a:p>
            <a:r>
              <a:rPr lang="en-US" dirty="0"/>
              <a:t>Apps – Medical References</a:t>
            </a:r>
          </a:p>
        </p:txBody>
      </p:sp>
      <p:sp>
        <p:nvSpPr>
          <p:cNvPr id="5" name="TextBox 4">
            <a:extLst>
              <a:ext uri="{FF2B5EF4-FFF2-40B4-BE49-F238E27FC236}">
                <a16:creationId xmlns:a16="http://schemas.microsoft.com/office/drawing/2014/main" id="{D08A8E9D-8DF5-DAEE-DBE5-ED5989AF0B39}"/>
              </a:ext>
            </a:extLst>
          </p:cNvPr>
          <p:cNvSpPr txBox="1"/>
          <p:nvPr/>
        </p:nvSpPr>
        <p:spPr>
          <a:xfrm>
            <a:off x="457200" y="1371600"/>
            <a:ext cx="11582400" cy="5601533"/>
          </a:xfrm>
          <a:prstGeom prst="rect">
            <a:avLst/>
          </a:prstGeom>
          <a:noFill/>
        </p:spPr>
        <p:txBody>
          <a:bodyPr wrap="square" rtlCol="0">
            <a:spAutoFit/>
          </a:bodyPr>
          <a:lstStyle/>
          <a:p>
            <a:pPr marL="285750" indent="-285750">
              <a:buFont typeface="Arial" panose="020B0604020202020204" pitchFamily="34" charset="0"/>
              <a:buChar char="•"/>
            </a:pPr>
            <a:r>
              <a:rPr lang="en-US" sz="2000" dirty="0">
                <a:hlinkClick r:id="rId2"/>
              </a:rPr>
              <a:t>Epocrates</a:t>
            </a:r>
            <a:r>
              <a:rPr lang="en-US" sz="2000" dirty="0"/>
              <a:t> (Free, Epocrates plus $16.99/month)</a:t>
            </a:r>
          </a:p>
          <a:p>
            <a:pPr marL="742950" lvl="1" indent="-285750">
              <a:buFont typeface="Arial" panose="020B0604020202020204" pitchFamily="34" charset="0"/>
              <a:buChar char="•"/>
            </a:pPr>
            <a:r>
              <a:rPr lang="en-US" sz="2000" dirty="0"/>
              <a:t>Drugs</a:t>
            </a:r>
          </a:p>
          <a:p>
            <a:pPr marL="742950" lvl="1" indent="-285750">
              <a:buFont typeface="Arial" panose="020B0604020202020204" pitchFamily="34" charset="0"/>
              <a:buChar char="•"/>
            </a:pPr>
            <a:r>
              <a:rPr lang="en-US" sz="2000" dirty="0"/>
              <a:t>Diseases</a:t>
            </a:r>
          </a:p>
          <a:p>
            <a:pPr marL="742950" lvl="1" indent="-285750">
              <a:buFont typeface="Arial" panose="020B0604020202020204" pitchFamily="34" charset="0"/>
              <a:buChar char="•"/>
            </a:pPr>
            <a:r>
              <a:rPr lang="en-US" sz="2000" dirty="0"/>
              <a:t>Medical Diagnoses</a:t>
            </a:r>
          </a:p>
          <a:p>
            <a:pPr marL="742950" lvl="1" indent="-285750">
              <a:buFont typeface="Arial" panose="020B0604020202020204" pitchFamily="34" charset="0"/>
              <a:buChar char="•"/>
            </a:pPr>
            <a:r>
              <a:rPr lang="en-US" sz="2000" dirty="0"/>
              <a:t>Treatment Plans</a:t>
            </a:r>
          </a:p>
          <a:p>
            <a:pPr marL="742950" lvl="1" indent="-285750">
              <a:buFont typeface="Arial" panose="020B0604020202020204" pitchFamily="34" charset="0"/>
              <a:buChar char="•"/>
            </a:pPr>
            <a:r>
              <a:rPr lang="en-US" sz="2000" dirty="0"/>
              <a:t>Interaction Checks</a:t>
            </a:r>
          </a:p>
          <a:p>
            <a:pPr marL="742950" lvl="1" indent="-285750">
              <a:buFont typeface="Arial" panose="020B0604020202020204" pitchFamily="34" charset="0"/>
              <a:buChar char="•"/>
            </a:pPr>
            <a:r>
              <a:rPr lang="en-US" sz="2000" dirty="0"/>
              <a:t>Pill Identifiers</a:t>
            </a:r>
          </a:p>
          <a:p>
            <a:pPr marL="742950" lvl="1" indent="-285750">
              <a:buFont typeface="Arial" panose="020B0604020202020204" pitchFamily="34" charset="0"/>
              <a:buChar char="•"/>
            </a:pPr>
            <a:r>
              <a:rPr lang="en-US" sz="2000" dirty="0"/>
              <a:t>Clinical practice guidelines</a:t>
            </a:r>
          </a:p>
          <a:p>
            <a:pPr marL="285750" indent="-285750">
              <a:buFont typeface="Arial" panose="020B0604020202020204" pitchFamily="34" charset="0"/>
              <a:buChar char="•"/>
            </a:pPr>
            <a:r>
              <a:rPr lang="en-US" sz="2000" dirty="0">
                <a:hlinkClick r:id="rId3"/>
              </a:rPr>
              <a:t>Eponyms</a:t>
            </a:r>
            <a:r>
              <a:rPr lang="en-US" sz="2000" dirty="0"/>
              <a:t> (1800 common  medical eponyms)</a:t>
            </a:r>
          </a:p>
          <a:p>
            <a:pPr marL="742950" lvl="1" indent="-285750">
              <a:buFont typeface="Arial" panose="020B0604020202020204" pitchFamily="34" charset="0"/>
              <a:buChar char="•"/>
            </a:pPr>
            <a:r>
              <a:rPr lang="en-US" sz="2000" dirty="0"/>
              <a:t>A person after whom a condition, procedure, test or classification takes its name</a:t>
            </a:r>
          </a:p>
          <a:p>
            <a:pPr marL="285750" indent="-285750">
              <a:buFont typeface="Arial" panose="020B0604020202020204" pitchFamily="34" charset="0"/>
              <a:buChar char="•"/>
            </a:pPr>
            <a:r>
              <a:rPr lang="en-US" sz="2000" dirty="0">
                <a:hlinkClick r:id="rId4"/>
              </a:rPr>
              <a:t>Pocket Prep </a:t>
            </a:r>
            <a:r>
              <a:rPr lang="en-US" sz="2000" dirty="0"/>
              <a:t>offers a basic prep version completely free, giving nursing study sets to reinforce your learning.</a:t>
            </a:r>
          </a:p>
          <a:p>
            <a:pPr marL="285750" indent="-285750">
              <a:buFont typeface="Arial" panose="020B0604020202020204" pitchFamily="34" charset="0"/>
              <a:buChar char="•"/>
            </a:pPr>
            <a:r>
              <a:rPr lang="en-US" sz="2000" dirty="0">
                <a:hlinkClick r:id="rId5"/>
              </a:rPr>
              <a:t>Quizlet</a:t>
            </a:r>
            <a:r>
              <a:rPr lang="en-US" sz="2000" dirty="0"/>
              <a:t> offers a space to create flashcards or use existing nursing study sets to reinforce your learning</a:t>
            </a:r>
          </a:p>
          <a:p>
            <a:pPr marL="285750" indent="-285750">
              <a:buFont typeface="Arial" panose="020B0604020202020204" pitchFamily="34" charset="0"/>
              <a:buChar char="•"/>
            </a:pPr>
            <a:r>
              <a:rPr lang="en-US" sz="2000" dirty="0">
                <a:hlinkClick r:id="rId6"/>
              </a:rPr>
              <a:t>Medscape</a:t>
            </a:r>
            <a:r>
              <a:rPr lang="en-US" sz="2000" dirty="0"/>
              <a:t> offers comprehensive clinical reference with drug information, disease updates, and medical news.</a:t>
            </a:r>
          </a:p>
          <a:p>
            <a:pPr marL="285750" indent="-285750">
              <a:buFont typeface="Arial" panose="020B0604020202020204" pitchFamily="34" charset="0"/>
              <a:buChar char="•"/>
            </a:pPr>
            <a:r>
              <a:rPr lang="en-US" sz="2000" dirty="0">
                <a:hlinkClick r:id="rId7"/>
              </a:rPr>
              <a:t>NurseCalcs</a:t>
            </a:r>
            <a:r>
              <a:rPr lang="en-US" sz="2000" dirty="0"/>
              <a:t> is a simple clinical calculator tailored for nurses. It helps you quickly compute medication dosages, IV Drip rates, and more.</a:t>
            </a:r>
          </a:p>
          <a:p>
            <a:endParaRPr lang="en-US" sz="2000" dirty="0"/>
          </a:p>
        </p:txBody>
      </p:sp>
      <p:pic>
        <p:nvPicPr>
          <p:cNvPr id="2050" name="Picture 2" descr="97,143 Click A Link Images, Stock Photos &amp; Vectors | Shutterstock">
            <a:extLst>
              <a:ext uri="{FF2B5EF4-FFF2-40B4-BE49-F238E27FC236}">
                <a16:creationId xmlns:a16="http://schemas.microsoft.com/office/drawing/2014/main" id="{D5E427C0-22C1-FDDE-F30B-8904DABF5B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857" b="12857"/>
          <a:stretch>
            <a:fillRect/>
          </a:stretch>
        </p:blipFill>
        <p:spPr bwMode="auto">
          <a:xfrm>
            <a:off x="7905750" y="914400"/>
            <a:ext cx="18097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8D8607C-D6C3-BFEE-49A5-B379871011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2689" y="6400800"/>
            <a:ext cx="1319311" cy="347472"/>
          </a:xfrm>
          <a:prstGeom prst="rect">
            <a:avLst/>
          </a:prstGeom>
        </p:spPr>
      </p:pic>
    </p:spTree>
    <p:extLst>
      <p:ext uri="{BB962C8B-B14F-4D97-AF65-F5344CB8AC3E}">
        <p14:creationId xmlns:p14="http://schemas.microsoft.com/office/powerpoint/2010/main" val="272616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6E45-17CD-704B-0DDB-E1196C72EED8}"/>
              </a:ext>
            </a:extLst>
          </p:cNvPr>
          <p:cNvSpPr>
            <a:spLocks noGrp="1"/>
          </p:cNvSpPr>
          <p:nvPr>
            <p:ph type="title"/>
          </p:nvPr>
        </p:nvSpPr>
        <p:spPr>
          <a:xfrm>
            <a:off x="533400" y="13855"/>
            <a:ext cx="9144000" cy="1143000"/>
          </a:xfrm>
        </p:spPr>
        <p:txBody>
          <a:bodyPr/>
          <a:lstStyle/>
          <a:p>
            <a:r>
              <a:rPr lang="en-US" dirty="0"/>
              <a:t> Artificial Intelligence in Nursing</a:t>
            </a:r>
          </a:p>
        </p:txBody>
      </p:sp>
      <p:pic>
        <p:nvPicPr>
          <p:cNvPr id="9" name="Picture 8">
            <a:extLst>
              <a:ext uri="{FF2B5EF4-FFF2-40B4-BE49-F238E27FC236}">
                <a16:creationId xmlns:a16="http://schemas.microsoft.com/office/drawing/2014/main" id="{4B09344C-83DD-BDDB-7AB6-218AAF77A2FF}"/>
              </a:ext>
            </a:extLst>
          </p:cNvPr>
          <p:cNvPicPr>
            <a:picLocks noChangeAspect="1"/>
          </p:cNvPicPr>
          <p:nvPr/>
        </p:nvPicPr>
        <p:blipFill>
          <a:blip r:embed="rId2"/>
          <a:stretch>
            <a:fillRect/>
          </a:stretch>
        </p:blipFill>
        <p:spPr>
          <a:xfrm>
            <a:off x="4572000" y="1406069"/>
            <a:ext cx="7450977" cy="5257800"/>
          </a:xfrm>
          <a:prstGeom prst="rect">
            <a:avLst/>
          </a:prstGeom>
        </p:spPr>
      </p:pic>
      <p:sp>
        <p:nvSpPr>
          <p:cNvPr id="10" name="TextBox 9">
            <a:extLst>
              <a:ext uri="{FF2B5EF4-FFF2-40B4-BE49-F238E27FC236}">
                <a16:creationId xmlns:a16="http://schemas.microsoft.com/office/drawing/2014/main" id="{783E7989-32D5-C19B-C7B4-D1C5225A706F}"/>
              </a:ext>
            </a:extLst>
          </p:cNvPr>
          <p:cNvSpPr txBox="1"/>
          <p:nvPr/>
        </p:nvSpPr>
        <p:spPr>
          <a:xfrm>
            <a:off x="685800" y="1524000"/>
            <a:ext cx="3048000" cy="5139869"/>
          </a:xfrm>
          <a:prstGeom prst="rect">
            <a:avLst/>
          </a:prstGeom>
          <a:noFill/>
        </p:spPr>
        <p:txBody>
          <a:bodyPr wrap="square" rtlCol="0">
            <a:spAutoFit/>
          </a:bodyPr>
          <a:lstStyle/>
          <a:p>
            <a:r>
              <a:rPr lang="en-US" sz="1600" dirty="0"/>
              <a:t>“ Experts estimate that 45% of the activities that individuals are paid to perform can be automated using technology that exists today.” </a:t>
            </a:r>
            <a:r>
              <a:rPr lang="en-US" sz="900" dirty="0"/>
              <a:t>Chui et al. 2016; Owens et al. 2023</a:t>
            </a:r>
            <a:endParaRPr lang="en-US" sz="1600" dirty="0"/>
          </a:p>
          <a:p>
            <a:endParaRPr lang="en-US" sz="1600" dirty="0"/>
          </a:p>
          <a:p>
            <a:r>
              <a:rPr lang="en-US" sz="1600" dirty="0"/>
              <a:t>“ Automation powered by AI does not merely result in task completion but, under the right circumstances, can improve efficiencies, increase production rates, decrease error margins and lower costs.” </a:t>
            </a:r>
            <a:r>
              <a:rPr lang="en-US" sz="900" dirty="0"/>
              <a:t>Bates et al. 2021</a:t>
            </a:r>
            <a:endParaRPr lang="en-US" sz="1600" dirty="0"/>
          </a:p>
          <a:p>
            <a:endParaRPr lang="en-US" sz="1600" dirty="0"/>
          </a:p>
          <a:p>
            <a:r>
              <a:rPr lang="en-US" sz="1600" dirty="0"/>
              <a:t>“ By growing and enhancing its soft human skills– caring, empathy and social orientation– arguable, nursing stands to benefit from the advancement of AI.” </a:t>
            </a:r>
            <a:r>
              <a:rPr lang="en-US" sz="900" dirty="0"/>
              <a:t>Yakusheva et al. 2025</a:t>
            </a:r>
          </a:p>
        </p:txBody>
      </p:sp>
      <p:pic>
        <p:nvPicPr>
          <p:cNvPr id="11" name="Picture 10">
            <a:extLst>
              <a:ext uri="{FF2B5EF4-FFF2-40B4-BE49-F238E27FC236}">
                <a16:creationId xmlns:a16="http://schemas.microsoft.com/office/drawing/2014/main" id="{328F467A-18D9-68A8-6857-0045ED867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944" y="585355"/>
            <a:ext cx="1319311" cy="347472"/>
          </a:xfrm>
          <a:prstGeom prst="rect">
            <a:avLst/>
          </a:prstGeom>
        </p:spPr>
      </p:pic>
    </p:spTree>
    <p:extLst>
      <p:ext uri="{BB962C8B-B14F-4D97-AF65-F5344CB8AC3E}">
        <p14:creationId xmlns:p14="http://schemas.microsoft.com/office/powerpoint/2010/main" val="259580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18A3-49F0-76CC-6581-FE393FADCC4C}"/>
              </a:ext>
            </a:extLst>
          </p:cNvPr>
          <p:cNvSpPr>
            <a:spLocks noGrp="1"/>
          </p:cNvSpPr>
          <p:nvPr>
            <p:ph type="title"/>
          </p:nvPr>
        </p:nvSpPr>
        <p:spPr>
          <a:xfrm>
            <a:off x="0" y="20782"/>
            <a:ext cx="9144000" cy="1143000"/>
          </a:xfrm>
        </p:spPr>
        <p:txBody>
          <a:bodyPr/>
          <a:lstStyle/>
          <a:p>
            <a:r>
              <a:rPr lang="en-US" dirty="0"/>
              <a:t>AI applications: How AI transforms nursing education</a:t>
            </a:r>
          </a:p>
        </p:txBody>
      </p:sp>
      <p:sp>
        <p:nvSpPr>
          <p:cNvPr id="3" name="TextBox 2">
            <a:extLst>
              <a:ext uri="{FF2B5EF4-FFF2-40B4-BE49-F238E27FC236}">
                <a16:creationId xmlns:a16="http://schemas.microsoft.com/office/drawing/2014/main" id="{6ED3BFC4-EF2F-A923-3097-25C38BEB1347}"/>
              </a:ext>
            </a:extLst>
          </p:cNvPr>
          <p:cNvSpPr txBox="1"/>
          <p:nvPr/>
        </p:nvSpPr>
        <p:spPr>
          <a:xfrm>
            <a:off x="533400" y="1676400"/>
            <a:ext cx="11430000" cy="3477875"/>
          </a:xfrm>
          <a:prstGeom prst="rect">
            <a:avLst/>
          </a:prstGeom>
          <a:noFill/>
        </p:spPr>
        <p:txBody>
          <a:bodyPr wrap="square" rtlCol="0">
            <a:spAutoFit/>
          </a:bodyPr>
          <a:lstStyle/>
          <a:p>
            <a:r>
              <a:rPr lang="en-US" sz="2000" b="1" dirty="0"/>
              <a:t> Personalized learning: </a:t>
            </a:r>
            <a:r>
              <a:rPr lang="en-US" sz="2000" dirty="0"/>
              <a:t>AI powered systems can adapt content, pacing, and teaching strategies to meet the individual needs of each student, providing tailored support.</a:t>
            </a:r>
          </a:p>
          <a:p>
            <a:endParaRPr lang="en-US" sz="2000" dirty="0"/>
          </a:p>
          <a:p>
            <a:r>
              <a:rPr lang="en-US" sz="2000" b="1" dirty="0"/>
              <a:t> Enhanced simulations: </a:t>
            </a:r>
            <a:r>
              <a:rPr lang="en-US" sz="2000" dirty="0"/>
              <a:t>AI creates realistic </a:t>
            </a:r>
            <a:r>
              <a:rPr lang="en-US" sz="2000" dirty="0">
                <a:hlinkClick r:id="rId2"/>
              </a:rPr>
              <a:t>virtual patients </a:t>
            </a:r>
            <a:r>
              <a:rPr lang="en-US" sz="2000" dirty="0"/>
              <a:t>and dynamic clinical scenarios allowing students to practice skills and decision making in a risk-free environment.</a:t>
            </a:r>
          </a:p>
          <a:p>
            <a:endParaRPr lang="en-US" sz="2000" dirty="0"/>
          </a:p>
          <a:p>
            <a:r>
              <a:rPr lang="en-US" sz="2000" dirty="0"/>
              <a:t> </a:t>
            </a:r>
            <a:r>
              <a:rPr lang="en-US" sz="2000" b="1" dirty="0"/>
              <a:t>Skill &amp; Decision-Making Development</a:t>
            </a:r>
            <a:r>
              <a:rPr lang="en-US" sz="2000" dirty="0"/>
              <a:t>: through interactive learning and </a:t>
            </a:r>
            <a:r>
              <a:rPr lang="en-US" sz="2000" dirty="0">
                <a:hlinkClick r:id="rId3"/>
              </a:rPr>
              <a:t>AI driven decision support tools</a:t>
            </a:r>
            <a:r>
              <a:rPr lang="en-US" sz="2000" dirty="0"/>
              <a:t>, students can develop critical thinking clinical judgment and problem-solving abilities.</a:t>
            </a:r>
          </a:p>
          <a:p>
            <a:endParaRPr lang="en-US" sz="2000" dirty="0"/>
          </a:p>
          <a:p>
            <a:r>
              <a:rPr lang="en-US" sz="2000" dirty="0"/>
              <a:t> </a:t>
            </a:r>
            <a:r>
              <a:rPr lang="en-US" sz="2000" b="1" dirty="0"/>
              <a:t>Administrative Support</a:t>
            </a:r>
            <a:r>
              <a:rPr lang="en-US" sz="2000" dirty="0"/>
              <a:t>: AI can automate time-consuming tasks for educators, such as </a:t>
            </a:r>
            <a:r>
              <a:rPr lang="en-US" sz="2000" dirty="0">
                <a:hlinkClick r:id="rId4"/>
              </a:rPr>
              <a:t>test creation</a:t>
            </a:r>
            <a:r>
              <a:rPr lang="en-US" sz="2000" dirty="0"/>
              <a:t>, </a:t>
            </a:r>
            <a:r>
              <a:rPr lang="en-US" sz="2000" dirty="0">
                <a:hlinkClick r:id="rId5"/>
              </a:rPr>
              <a:t>grading</a:t>
            </a:r>
            <a:r>
              <a:rPr lang="en-US" sz="2000" dirty="0"/>
              <a:t>, and </a:t>
            </a:r>
            <a:r>
              <a:rPr lang="en-US" sz="2000" dirty="0">
                <a:hlinkClick r:id="rId6"/>
              </a:rPr>
              <a:t>data analysis</a:t>
            </a:r>
            <a:r>
              <a:rPr lang="en-US" sz="2000" dirty="0"/>
              <a:t>, freeing them to focus on student interaction.</a:t>
            </a:r>
          </a:p>
        </p:txBody>
      </p:sp>
      <p:pic>
        <p:nvPicPr>
          <p:cNvPr id="4" name="Picture 3">
            <a:extLst>
              <a:ext uri="{FF2B5EF4-FFF2-40B4-BE49-F238E27FC236}">
                <a16:creationId xmlns:a16="http://schemas.microsoft.com/office/drawing/2014/main" id="{85CBABA0-A4F3-8971-4D05-2DE6D34C1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282694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700A-4112-E09E-9148-69594F24B252}"/>
              </a:ext>
            </a:extLst>
          </p:cNvPr>
          <p:cNvSpPr>
            <a:spLocks noGrp="1"/>
          </p:cNvSpPr>
          <p:nvPr>
            <p:ph type="title"/>
          </p:nvPr>
        </p:nvSpPr>
        <p:spPr>
          <a:xfrm>
            <a:off x="27709" y="0"/>
            <a:ext cx="9144000" cy="1143000"/>
          </a:xfrm>
        </p:spPr>
        <p:txBody>
          <a:bodyPr/>
          <a:lstStyle/>
          <a:p>
            <a:r>
              <a:rPr lang="en-US" dirty="0"/>
              <a:t> Ethical Integration of AI</a:t>
            </a:r>
          </a:p>
        </p:txBody>
      </p:sp>
      <p:sp>
        <p:nvSpPr>
          <p:cNvPr id="3" name="TextBox 2">
            <a:extLst>
              <a:ext uri="{FF2B5EF4-FFF2-40B4-BE49-F238E27FC236}">
                <a16:creationId xmlns:a16="http://schemas.microsoft.com/office/drawing/2014/main" id="{FD98E70F-5446-0349-E79D-61010D8065D5}"/>
              </a:ext>
            </a:extLst>
          </p:cNvPr>
          <p:cNvSpPr txBox="1"/>
          <p:nvPr/>
        </p:nvSpPr>
        <p:spPr>
          <a:xfrm>
            <a:off x="380999" y="1143000"/>
            <a:ext cx="8790709" cy="5539978"/>
          </a:xfrm>
          <a:prstGeom prst="rect">
            <a:avLst/>
          </a:prstGeom>
          <a:noFill/>
        </p:spPr>
        <p:txBody>
          <a:bodyPr wrap="square" rtlCol="0">
            <a:spAutoFit/>
          </a:bodyPr>
          <a:lstStyle/>
          <a:p>
            <a:r>
              <a:rPr lang="en-US" b="1" u="sng" dirty="0"/>
              <a:t> Recommendations </a:t>
            </a:r>
          </a:p>
          <a:p>
            <a:r>
              <a:rPr lang="en-US" sz="1600" dirty="0"/>
              <a:t>According to the Code of Ethics for Nurses with Interpretive Statements (ANA, 2015),  advanced technologies, </a:t>
            </a:r>
            <a:r>
              <a:rPr lang="en-US" sz="1600" dirty="0">
                <a:highlight>
                  <a:srgbClr val="FF00FF"/>
                </a:highlight>
              </a:rPr>
              <a:t>including AI, do not replace nursing skills or judgment</a:t>
            </a:r>
            <a:r>
              <a:rPr lang="en-US" sz="1600" dirty="0"/>
              <a:t>. The Code of Ethics for Nurses interpretive statement 4.2 clarifies that “nurses in all roles are accountable for decisions made and actions taken in the course of nursing practice. Systems and technologies that assist in clinical practice are adjunct to, not replacements for, the nurse’s knowledge and skill” (ANA, 2015, p.15). AI does not replace a nurse’s decision-making, judgment, critical thinking, or assessment skills. Interpretive statement 1.1 holds that “nurses consider the needs and respect the values of each person in every professional relationship and setting; they provide leadership in the development and implementation of changes in public and health policies that support this duty” (ANA, 2015, p.1). Nurses are responsible for being informed about and ensuring the appropriate use of AI to optimize the health and well-being of those in their care. The code specifically references concepts related to AI in the following excerpts:</a:t>
            </a:r>
            <a:endParaRPr lang="en-US" dirty="0"/>
          </a:p>
          <a:p>
            <a:pPr marL="285750" indent="-285750">
              <a:buFont typeface="Arial" panose="020B0604020202020204" pitchFamily="34" charset="0"/>
              <a:buChar char="•"/>
            </a:pPr>
            <a:r>
              <a:rPr lang="en-US" dirty="0"/>
              <a:t> As nurses, we need to recognize and call out disparities in AI programming and outputs and consider those disparities in our creation of guidelines and protocols based on AI data.</a:t>
            </a:r>
          </a:p>
          <a:p>
            <a:pPr marL="285750" indent="-285750">
              <a:buFont typeface="Arial" panose="020B0604020202020204" pitchFamily="34" charset="0"/>
              <a:buChar char="•"/>
            </a:pPr>
            <a:r>
              <a:rPr lang="en-US" dirty="0"/>
              <a:t> Nurses routinely work to eliminate health disparities and must intentionally engage in work that promotes diversity, equity, and inclusion in emerging technology and their associated systems-- </a:t>
            </a:r>
            <a:r>
              <a:rPr lang="en-US" dirty="0">
                <a:highlight>
                  <a:srgbClr val="FF00FF"/>
                </a:highlight>
              </a:rPr>
              <a:t>we cannot forget the people we serve</a:t>
            </a:r>
            <a:r>
              <a:rPr lang="en-US" dirty="0"/>
              <a:t>.</a:t>
            </a:r>
          </a:p>
          <a:p>
            <a:pPr marL="285750" indent="-285750">
              <a:buFont typeface="Arial" panose="020B0604020202020204" pitchFamily="34" charset="0"/>
              <a:buChar char="•"/>
            </a:pPr>
            <a:r>
              <a:rPr lang="en-US" dirty="0"/>
              <a:t> Mitigating bias occurs at the individual level but must be extrapolated to encompass the larger reach of technologies associated with AI.</a:t>
            </a:r>
          </a:p>
        </p:txBody>
      </p:sp>
      <p:sp>
        <p:nvSpPr>
          <p:cNvPr id="4" name="Oval 3">
            <a:extLst>
              <a:ext uri="{FF2B5EF4-FFF2-40B4-BE49-F238E27FC236}">
                <a16:creationId xmlns:a16="http://schemas.microsoft.com/office/drawing/2014/main" id="{E97EF25F-44CB-B641-2C82-C2B14B40760A}"/>
              </a:ext>
            </a:extLst>
          </p:cNvPr>
          <p:cNvSpPr/>
          <p:nvPr/>
        </p:nvSpPr>
        <p:spPr>
          <a:xfrm>
            <a:off x="9601200" y="381000"/>
            <a:ext cx="2209801" cy="182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American Nursing Association Position Statement</a:t>
            </a:r>
          </a:p>
          <a:p>
            <a:pPr algn="ctr"/>
            <a:r>
              <a:rPr lang="en-US" dirty="0">
                <a:hlinkClick r:id="rId2"/>
              </a:rPr>
              <a:t>here</a:t>
            </a:r>
            <a:endParaRPr lang="en-US" dirty="0"/>
          </a:p>
        </p:txBody>
      </p:sp>
      <p:pic>
        <p:nvPicPr>
          <p:cNvPr id="5" name="Picture 4">
            <a:extLst>
              <a:ext uri="{FF2B5EF4-FFF2-40B4-BE49-F238E27FC236}">
                <a16:creationId xmlns:a16="http://schemas.microsoft.com/office/drawing/2014/main" id="{A9098D32-8455-6E12-E56F-4EED9E7F2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6335506"/>
            <a:ext cx="1319311" cy="347472"/>
          </a:xfrm>
          <a:prstGeom prst="rect">
            <a:avLst/>
          </a:prstGeom>
        </p:spPr>
      </p:pic>
    </p:spTree>
    <p:extLst>
      <p:ext uri="{BB962C8B-B14F-4D97-AF65-F5344CB8AC3E}">
        <p14:creationId xmlns:p14="http://schemas.microsoft.com/office/powerpoint/2010/main" val="38110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There are several sites for information dissemination</a:t>
            </a:r>
            <a:endParaRPr dirty="0"/>
          </a:p>
        </p:txBody>
      </p:sp>
      <p:sp>
        <p:nvSpPr>
          <p:cNvPr id="14" name="Content Placeholder 13"/>
          <p:cNvSpPr>
            <a:spLocks noGrp="1"/>
          </p:cNvSpPr>
          <p:nvPr>
            <p:ph idx="1"/>
          </p:nvPr>
        </p:nvSpPr>
        <p:spPr/>
        <p:txBody>
          <a:bodyPr/>
          <a:lstStyle/>
          <a:p>
            <a:r>
              <a:rPr lang="en-US" dirty="0"/>
              <a:t> Explore what works for you.</a:t>
            </a:r>
          </a:p>
          <a:p>
            <a:r>
              <a:rPr lang="en-US" dirty="0"/>
              <a:t> Try new things. There may be a learning curve, so give yourself time.</a:t>
            </a:r>
          </a:p>
          <a:p>
            <a:r>
              <a:rPr lang="en-US" dirty="0"/>
              <a:t> There's plenty out there, so if it doesn't work, try something else.</a:t>
            </a:r>
          </a:p>
          <a:p>
            <a:r>
              <a:rPr lang="en-US" dirty="0"/>
              <a:t> Read reviews, watch a YouTube video, participate in discussion boards.</a:t>
            </a:r>
          </a:p>
          <a:p>
            <a:r>
              <a:rPr lang="en-US" dirty="0"/>
              <a:t> Ask other peers about their experience.</a:t>
            </a:r>
          </a:p>
          <a:p>
            <a:r>
              <a:rPr lang="en-US" dirty="0"/>
              <a:t> Look at rankings.</a:t>
            </a:r>
          </a:p>
          <a:p>
            <a:r>
              <a:rPr lang="en-US" dirty="0"/>
              <a:t> Ask AI</a:t>
            </a:r>
          </a:p>
          <a:p>
            <a:r>
              <a:rPr lang="en-US" dirty="0"/>
              <a:t> Ask a younger person!</a:t>
            </a:r>
            <a:endParaRPr dirty="0"/>
          </a:p>
        </p:txBody>
      </p:sp>
      <p:pic>
        <p:nvPicPr>
          <p:cNvPr id="5" name="Picture 4">
            <a:extLst>
              <a:ext uri="{FF2B5EF4-FFF2-40B4-BE49-F238E27FC236}">
                <a16:creationId xmlns:a16="http://schemas.microsoft.com/office/drawing/2014/main" id="{F31BC998-171A-3ACF-020D-A34020BDC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304282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EA89-ED54-3870-DA39-B1DF7EBDB15B}"/>
              </a:ext>
            </a:extLst>
          </p:cNvPr>
          <p:cNvSpPr>
            <a:spLocks noGrp="1"/>
          </p:cNvSpPr>
          <p:nvPr>
            <p:ph type="title"/>
          </p:nvPr>
        </p:nvSpPr>
        <p:spPr>
          <a:xfrm>
            <a:off x="27709" y="0"/>
            <a:ext cx="9144000" cy="1143000"/>
          </a:xfrm>
        </p:spPr>
        <p:txBody>
          <a:bodyPr/>
          <a:lstStyle/>
          <a:p>
            <a:r>
              <a:rPr lang="en-US" dirty="0"/>
              <a:t>AI platforms for Nursing</a:t>
            </a:r>
          </a:p>
        </p:txBody>
      </p:sp>
      <p:sp>
        <p:nvSpPr>
          <p:cNvPr id="3" name="TextBox 2">
            <a:extLst>
              <a:ext uri="{FF2B5EF4-FFF2-40B4-BE49-F238E27FC236}">
                <a16:creationId xmlns:a16="http://schemas.microsoft.com/office/drawing/2014/main" id="{94D78EBF-8934-536E-FEB4-22B658355833}"/>
              </a:ext>
            </a:extLst>
          </p:cNvPr>
          <p:cNvSpPr txBox="1"/>
          <p:nvPr/>
        </p:nvSpPr>
        <p:spPr>
          <a:xfrm>
            <a:off x="685800" y="1752600"/>
            <a:ext cx="8686800" cy="4708981"/>
          </a:xfrm>
          <a:prstGeom prst="rect">
            <a:avLst/>
          </a:prstGeom>
          <a:noFill/>
        </p:spPr>
        <p:txBody>
          <a:bodyPr wrap="square" rtlCol="0">
            <a:spAutoFit/>
          </a:bodyPr>
          <a:lstStyle/>
          <a:p>
            <a:r>
              <a:rPr lang="en-US" sz="2000" dirty="0"/>
              <a:t>For Clinical Documentation and Workflow</a:t>
            </a:r>
          </a:p>
          <a:p>
            <a:endParaRPr lang="en-US" sz="2000" dirty="0"/>
          </a:p>
          <a:p>
            <a:r>
              <a:rPr lang="en-US" sz="2000" dirty="0"/>
              <a:t> </a:t>
            </a:r>
            <a:r>
              <a:rPr lang="en-US" sz="2000" dirty="0">
                <a:hlinkClick r:id="rId2"/>
              </a:rPr>
              <a:t>Nurse Magic </a:t>
            </a:r>
            <a:r>
              <a:rPr lang="en-US" sz="2000" dirty="0"/>
              <a:t>: provides on demand, HIPAA compliant AI tools to help nurses with documentation, aiming to finish tasks quickly and accurately.</a:t>
            </a:r>
          </a:p>
          <a:p>
            <a:endParaRPr lang="en-US" sz="2000" dirty="0"/>
          </a:p>
          <a:p>
            <a:r>
              <a:rPr lang="en-US" sz="2000" dirty="0"/>
              <a:t> </a:t>
            </a:r>
            <a:r>
              <a:rPr lang="en-US" sz="2000" dirty="0">
                <a:hlinkClick r:id="rId3"/>
              </a:rPr>
              <a:t>Nurse Brain AI</a:t>
            </a:r>
            <a:r>
              <a:rPr lang="en-US" sz="2000" dirty="0"/>
              <a:t>: a smart assistant that replaces paper reports with digital checklists helps organize care and can integrate with EMR systems.</a:t>
            </a:r>
          </a:p>
          <a:p>
            <a:endParaRPr lang="en-US" sz="2000" dirty="0"/>
          </a:p>
          <a:p>
            <a:r>
              <a:rPr lang="en-US" sz="2000" dirty="0"/>
              <a:t> </a:t>
            </a:r>
            <a:r>
              <a:rPr lang="en-US" sz="2000" dirty="0">
                <a:hlinkClick r:id="rId4"/>
              </a:rPr>
              <a:t>Patient Notes </a:t>
            </a:r>
            <a:r>
              <a:rPr lang="en-US" sz="2000" dirty="0"/>
              <a:t>: uses AI to convert conversations and observations into formatted clinical documentation saving nurses time on notes and integrating with EHRs.</a:t>
            </a:r>
          </a:p>
          <a:p>
            <a:endParaRPr lang="en-US" sz="2000" dirty="0"/>
          </a:p>
          <a:p>
            <a:r>
              <a:rPr lang="en-US" sz="2000" dirty="0"/>
              <a:t> </a:t>
            </a:r>
            <a:r>
              <a:rPr lang="en-US" sz="2000" dirty="0">
                <a:hlinkClick r:id="rId5"/>
              </a:rPr>
              <a:t>Heidi Health</a:t>
            </a:r>
            <a:r>
              <a:rPr lang="en-US" sz="2000" dirty="0"/>
              <a:t>: an AI tool that separates critical patient data, helps create notes in various charting styles (like DAR or PIE), and facilitates one-click integration with EHRs.</a:t>
            </a:r>
          </a:p>
        </p:txBody>
      </p:sp>
      <p:pic>
        <p:nvPicPr>
          <p:cNvPr id="4" name="Picture 3">
            <a:extLst>
              <a:ext uri="{FF2B5EF4-FFF2-40B4-BE49-F238E27FC236}">
                <a16:creationId xmlns:a16="http://schemas.microsoft.com/office/drawing/2014/main" id="{0322FFB8-BC1A-9719-4116-2AB554A6D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9000" y="6461581"/>
            <a:ext cx="1319311" cy="347472"/>
          </a:xfrm>
          <a:prstGeom prst="rect">
            <a:avLst/>
          </a:prstGeom>
        </p:spPr>
      </p:pic>
    </p:spTree>
    <p:extLst>
      <p:ext uri="{BB962C8B-B14F-4D97-AF65-F5344CB8AC3E}">
        <p14:creationId xmlns:p14="http://schemas.microsoft.com/office/powerpoint/2010/main" val="372609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C0E3-9D3D-99A8-F02F-3F6D2EDF2CC4}"/>
              </a:ext>
            </a:extLst>
          </p:cNvPr>
          <p:cNvSpPr>
            <a:spLocks noGrp="1"/>
          </p:cNvSpPr>
          <p:nvPr>
            <p:ph type="title"/>
          </p:nvPr>
        </p:nvSpPr>
        <p:spPr>
          <a:xfrm>
            <a:off x="90055" y="3860125"/>
            <a:ext cx="9144000" cy="1143000"/>
          </a:xfrm>
        </p:spPr>
        <p:txBody>
          <a:bodyPr/>
          <a:lstStyle/>
          <a:p>
            <a:r>
              <a:rPr lang="en-US" dirty="0"/>
              <a:t> AI Applications for  Patient interaction and care</a:t>
            </a:r>
          </a:p>
        </p:txBody>
      </p:sp>
      <p:sp>
        <p:nvSpPr>
          <p:cNvPr id="3" name="TextBox 2">
            <a:extLst>
              <a:ext uri="{FF2B5EF4-FFF2-40B4-BE49-F238E27FC236}">
                <a16:creationId xmlns:a16="http://schemas.microsoft.com/office/drawing/2014/main" id="{9C6CA37E-09FE-999C-E684-3D390274CCCC}"/>
              </a:ext>
            </a:extLst>
          </p:cNvPr>
          <p:cNvSpPr txBox="1"/>
          <p:nvPr/>
        </p:nvSpPr>
        <p:spPr>
          <a:xfrm>
            <a:off x="457200" y="1676400"/>
            <a:ext cx="11201400" cy="1477328"/>
          </a:xfrm>
          <a:prstGeom prst="rect">
            <a:avLst/>
          </a:prstGeom>
          <a:noFill/>
        </p:spPr>
        <p:txBody>
          <a:bodyPr wrap="square" rtlCol="0">
            <a:spAutoFit/>
          </a:bodyPr>
          <a:lstStyle/>
          <a:p>
            <a:r>
              <a:rPr lang="en-US" dirty="0"/>
              <a:t> </a:t>
            </a:r>
            <a:r>
              <a:rPr lang="en-US" dirty="0">
                <a:hlinkClick r:id="rId2"/>
              </a:rPr>
              <a:t>Nursify AI</a:t>
            </a:r>
            <a:r>
              <a:rPr lang="en-US" dirty="0"/>
              <a:t>: an AI powered study tool specifically designed for nursing students to help them prepare for exams and learn efficiently.</a:t>
            </a:r>
          </a:p>
          <a:p>
            <a:endParaRPr lang="en-US" dirty="0"/>
          </a:p>
          <a:p>
            <a:r>
              <a:rPr lang="en-US" dirty="0"/>
              <a:t> </a:t>
            </a:r>
            <a:r>
              <a:rPr lang="en-US" dirty="0">
                <a:hlinkClick r:id="rId3"/>
              </a:rPr>
              <a:t>Mindgrasp AI</a:t>
            </a:r>
            <a:r>
              <a:rPr lang="en-US" dirty="0"/>
              <a:t>: an AI tool that transforms study materials into summaries, notes, and quizzes for nursing students, available on web and mobile.</a:t>
            </a:r>
          </a:p>
        </p:txBody>
      </p:sp>
      <p:sp>
        <p:nvSpPr>
          <p:cNvPr id="4" name="Title 1">
            <a:extLst>
              <a:ext uri="{FF2B5EF4-FFF2-40B4-BE49-F238E27FC236}">
                <a16:creationId xmlns:a16="http://schemas.microsoft.com/office/drawing/2014/main" id="{D8C0D6EC-7F08-1A5D-49FB-800F0F8AE88D}"/>
              </a:ext>
            </a:extLst>
          </p:cNvPr>
          <p:cNvSpPr txBox="1">
            <a:spLocks/>
          </p:cNvSpPr>
          <p:nvPr/>
        </p:nvSpPr>
        <p:spPr>
          <a:xfrm>
            <a:off x="166255" y="381000"/>
            <a:ext cx="89916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a:t> AI Applications for learning &amp; study</a:t>
            </a:r>
          </a:p>
        </p:txBody>
      </p:sp>
      <p:sp>
        <p:nvSpPr>
          <p:cNvPr id="5" name="TextBox 4">
            <a:extLst>
              <a:ext uri="{FF2B5EF4-FFF2-40B4-BE49-F238E27FC236}">
                <a16:creationId xmlns:a16="http://schemas.microsoft.com/office/drawing/2014/main" id="{75B9F3D5-6067-8D94-FF11-425324850A8A}"/>
              </a:ext>
            </a:extLst>
          </p:cNvPr>
          <p:cNvSpPr txBox="1"/>
          <p:nvPr/>
        </p:nvSpPr>
        <p:spPr>
          <a:xfrm>
            <a:off x="457200" y="5410200"/>
            <a:ext cx="11201400" cy="646331"/>
          </a:xfrm>
          <a:prstGeom prst="rect">
            <a:avLst/>
          </a:prstGeom>
          <a:noFill/>
        </p:spPr>
        <p:txBody>
          <a:bodyPr wrap="square" rtlCol="0">
            <a:spAutoFit/>
          </a:bodyPr>
          <a:lstStyle/>
          <a:p>
            <a:r>
              <a:rPr lang="en-US" dirty="0"/>
              <a:t> </a:t>
            </a:r>
            <a:r>
              <a:rPr lang="en-US" dirty="0">
                <a:hlinkClick r:id="rId4"/>
              </a:rPr>
              <a:t>Sensely’s Molly</a:t>
            </a:r>
            <a:r>
              <a:rPr lang="en-US" dirty="0"/>
              <a:t>: A virtual nurse assistant that engages with patients, provides reminders, monitors their needs, and helps extend patient engagement outside the clinical setting.</a:t>
            </a:r>
          </a:p>
        </p:txBody>
      </p:sp>
      <p:pic>
        <p:nvPicPr>
          <p:cNvPr id="6" name="Picture 5">
            <a:extLst>
              <a:ext uri="{FF2B5EF4-FFF2-40B4-BE49-F238E27FC236}">
                <a16:creationId xmlns:a16="http://schemas.microsoft.com/office/drawing/2014/main" id="{AB5AD32A-3F99-E2ED-1BBE-DD4806EC0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296268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A58055-04F0-9A24-44AA-E97B0B025FF2}"/>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2E7D676F-7C75-A95A-18AF-9E3E2F80744E}"/>
              </a:ext>
            </a:extLst>
          </p:cNvPr>
          <p:cNvSpPr>
            <a:spLocks noGrp="1"/>
          </p:cNvSpPr>
          <p:nvPr>
            <p:ph type="body" idx="1"/>
          </p:nvPr>
        </p:nvSpPr>
        <p:spPr/>
        <p:txBody>
          <a:bodyPr/>
          <a:lstStyle/>
          <a:p>
            <a:r>
              <a:rPr lang="en-US" dirty="0"/>
              <a:t>Please do not hesitate to contact SOCHi Librarian, Marisa Tolosa</a:t>
            </a:r>
          </a:p>
          <a:p>
            <a:endParaRPr lang="en-US" dirty="0"/>
          </a:p>
          <a:p>
            <a:r>
              <a:rPr lang="en-US" dirty="0"/>
              <a:t>MarisaT@sochi.edu</a:t>
            </a:r>
          </a:p>
        </p:txBody>
      </p:sp>
      <p:pic>
        <p:nvPicPr>
          <p:cNvPr id="5" name="Picture 4">
            <a:extLst>
              <a:ext uri="{FF2B5EF4-FFF2-40B4-BE49-F238E27FC236}">
                <a16:creationId xmlns:a16="http://schemas.microsoft.com/office/drawing/2014/main" id="{4A3B4295-1489-972C-F16C-BF04B1F25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275841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 Breakdown by type</a:t>
            </a:r>
            <a:endParaRPr dirty="0"/>
          </a:p>
        </p:txBody>
      </p:sp>
      <p:graphicFrame>
        <p:nvGraphicFramePr>
          <p:cNvPr id="6" name="Content Placeholder 5">
            <a:extLst>
              <a:ext uri="{FF2B5EF4-FFF2-40B4-BE49-F238E27FC236}">
                <a16:creationId xmlns:a16="http://schemas.microsoft.com/office/drawing/2014/main" id="{677B9B1F-4D95-E42B-9A74-3D1707D7DC1A}"/>
              </a:ext>
            </a:extLst>
          </p:cNvPr>
          <p:cNvGraphicFramePr>
            <a:graphicFrameLocks noGrp="1"/>
          </p:cNvGraphicFramePr>
          <p:nvPr>
            <p:ph idx="1"/>
            <p:extLst>
              <p:ext uri="{D42A27DB-BD31-4B8C-83A1-F6EECF244321}">
                <p14:modId xmlns:p14="http://schemas.microsoft.com/office/powerpoint/2010/main" val="1447618916"/>
              </p:ext>
            </p:extLst>
          </p:nvPr>
        </p:nvGraphicFramePr>
        <p:xfrm>
          <a:off x="4953000" y="1035627"/>
          <a:ext cx="6934200" cy="557784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1027777132"/>
                    </a:ext>
                  </a:extLst>
                </a:gridCol>
                <a:gridCol w="1733550">
                  <a:extLst>
                    <a:ext uri="{9D8B030D-6E8A-4147-A177-3AD203B41FA5}">
                      <a16:colId xmlns:a16="http://schemas.microsoft.com/office/drawing/2014/main" val="555569273"/>
                    </a:ext>
                  </a:extLst>
                </a:gridCol>
                <a:gridCol w="1733550">
                  <a:extLst>
                    <a:ext uri="{9D8B030D-6E8A-4147-A177-3AD203B41FA5}">
                      <a16:colId xmlns:a16="http://schemas.microsoft.com/office/drawing/2014/main" val="3251927590"/>
                    </a:ext>
                  </a:extLst>
                </a:gridCol>
                <a:gridCol w="1733550">
                  <a:extLst>
                    <a:ext uri="{9D8B030D-6E8A-4147-A177-3AD203B41FA5}">
                      <a16:colId xmlns:a16="http://schemas.microsoft.com/office/drawing/2014/main" val="3357948225"/>
                    </a:ext>
                  </a:extLst>
                </a:gridCol>
              </a:tblGrid>
              <a:tr h="339342">
                <a:tc>
                  <a:txBody>
                    <a:bodyPr/>
                    <a:lstStyle/>
                    <a:p>
                      <a:endParaRPr lang="en-US" dirty="0"/>
                    </a:p>
                  </a:txBody>
                  <a:tcPr/>
                </a:tc>
                <a:tc>
                  <a:txBody>
                    <a:bodyPr/>
                    <a:lstStyle/>
                    <a:p>
                      <a:pPr algn="ctr"/>
                      <a:r>
                        <a:rPr lang="en-US" dirty="0">
                          <a:solidFill>
                            <a:schemeClr val="bg1"/>
                          </a:solidFill>
                        </a:rPr>
                        <a:t>Website</a:t>
                      </a:r>
                    </a:p>
                  </a:txBody>
                  <a:tcPr/>
                </a:tc>
                <a:tc>
                  <a:txBody>
                    <a:bodyPr/>
                    <a:lstStyle/>
                    <a:p>
                      <a:pPr algn="ctr"/>
                      <a:r>
                        <a:rPr lang="en-US" dirty="0">
                          <a:solidFill>
                            <a:schemeClr val="bg1"/>
                          </a:solidFill>
                        </a:rPr>
                        <a:t>App</a:t>
                      </a:r>
                    </a:p>
                  </a:txBody>
                  <a:tcPr/>
                </a:tc>
                <a:tc>
                  <a:txBody>
                    <a:bodyPr/>
                    <a:lstStyle/>
                    <a:p>
                      <a:pPr algn="ctr"/>
                      <a:r>
                        <a:rPr lang="en-US" dirty="0">
                          <a:solidFill>
                            <a:schemeClr val="bg1"/>
                          </a:solidFill>
                        </a:rPr>
                        <a:t>AI</a:t>
                      </a:r>
                    </a:p>
                  </a:txBody>
                  <a:tcPr/>
                </a:tc>
                <a:extLst>
                  <a:ext uri="{0D108BD9-81ED-4DB2-BD59-A6C34878D82A}">
                    <a16:rowId xmlns:a16="http://schemas.microsoft.com/office/drawing/2014/main" val="3327096447"/>
                  </a:ext>
                </a:extLst>
              </a:tr>
              <a:tr h="836733">
                <a:tc>
                  <a:txBody>
                    <a:bodyPr/>
                    <a:lstStyle/>
                    <a:p>
                      <a:pPr algn="ctr"/>
                      <a:r>
                        <a:rPr lang="en-US" dirty="0"/>
                        <a:t>Access</a:t>
                      </a:r>
                    </a:p>
                  </a:txBody>
                  <a:tcPr/>
                </a:tc>
                <a:tc>
                  <a:txBody>
                    <a:bodyPr/>
                    <a:lstStyle/>
                    <a:p>
                      <a:pPr algn="ctr"/>
                      <a:r>
                        <a:rPr lang="en-US" dirty="0"/>
                        <a:t> Through a browser</a:t>
                      </a:r>
                    </a:p>
                  </a:txBody>
                  <a:tcPr/>
                </a:tc>
                <a:tc>
                  <a:txBody>
                    <a:bodyPr/>
                    <a:lstStyle/>
                    <a:p>
                      <a:pPr algn="ctr"/>
                      <a:r>
                        <a:rPr lang="en-US" dirty="0"/>
                        <a:t> Requires downloading and installation</a:t>
                      </a:r>
                    </a:p>
                  </a:txBody>
                  <a:tcPr/>
                </a:tc>
                <a:tc>
                  <a:txBody>
                    <a:bodyPr/>
                    <a:lstStyle/>
                    <a:p>
                      <a:pPr algn="ctr"/>
                      <a:r>
                        <a:rPr lang="en-US" dirty="0"/>
                        <a:t> Both</a:t>
                      </a:r>
                    </a:p>
                  </a:txBody>
                  <a:tcPr/>
                </a:tc>
                <a:extLst>
                  <a:ext uri="{0D108BD9-81ED-4DB2-BD59-A6C34878D82A}">
                    <a16:rowId xmlns:a16="http://schemas.microsoft.com/office/drawing/2014/main" val="3200149071"/>
                  </a:ext>
                </a:extLst>
              </a:tr>
              <a:tr h="1087753">
                <a:tc>
                  <a:txBody>
                    <a:bodyPr/>
                    <a:lstStyle/>
                    <a:p>
                      <a:pPr algn="ctr"/>
                      <a:r>
                        <a:rPr lang="en-US" dirty="0"/>
                        <a:t>Nature</a:t>
                      </a:r>
                    </a:p>
                  </a:txBody>
                  <a:tcPr/>
                </a:tc>
                <a:tc>
                  <a:txBody>
                    <a:bodyPr/>
                    <a:lstStyle/>
                    <a:p>
                      <a:r>
                        <a:rPr lang="en-US" dirty="0"/>
                        <a:t> Providing information</a:t>
                      </a:r>
                    </a:p>
                  </a:txBody>
                  <a:tcPr/>
                </a:tc>
                <a:tc>
                  <a:txBody>
                    <a:bodyPr/>
                    <a:lstStyle/>
                    <a:p>
                      <a:r>
                        <a:rPr lang="en-US" dirty="0"/>
                        <a:t> Designed for specific tasks</a:t>
                      </a:r>
                    </a:p>
                  </a:txBody>
                  <a:tcPr/>
                </a:tc>
                <a:tc>
                  <a:txBody>
                    <a:bodyPr/>
                    <a:lstStyle/>
                    <a:p>
                      <a:r>
                        <a:rPr lang="en-US" dirty="0"/>
                        <a:t> Enhances functionality personalization and user experience</a:t>
                      </a:r>
                    </a:p>
                  </a:txBody>
                  <a:tcPr/>
                </a:tc>
                <a:extLst>
                  <a:ext uri="{0D108BD9-81ED-4DB2-BD59-A6C34878D82A}">
                    <a16:rowId xmlns:a16="http://schemas.microsoft.com/office/drawing/2014/main" val="1126403251"/>
                  </a:ext>
                </a:extLst>
              </a:tr>
              <a:tr h="1840813">
                <a:tc>
                  <a:txBody>
                    <a:bodyPr/>
                    <a:lstStyle/>
                    <a:p>
                      <a:pPr algn="ctr"/>
                      <a:r>
                        <a:rPr lang="en-US" dirty="0"/>
                        <a:t> Interactivity</a:t>
                      </a:r>
                    </a:p>
                  </a:txBody>
                  <a:tcPr/>
                </a:tc>
                <a:tc>
                  <a:txBody>
                    <a:bodyPr/>
                    <a:lstStyle/>
                    <a:p>
                      <a:r>
                        <a:rPr lang="en-US" dirty="0"/>
                        <a:t> Can be interactive, but less so than apps</a:t>
                      </a:r>
                    </a:p>
                  </a:txBody>
                  <a:tcPr/>
                </a:tc>
                <a:tc>
                  <a:txBody>
                    <a:bodyPr/>
                    <a:lstStyle/>
                    <a:p>
                      <a:r>
                        <a:rPr lang="en-US" dirty="0"/>
                        <a:t> Generally, more interactive and can leverage device features</a:t>
                      </a:r>
                    </a:p>
                  </a:txBody>
                  <a:tcPr/>
                </a:tc>
                <a:tc>
                  <a:txBody>
                    <a:bodyPr/>
                    <a:lstStyle/>
                    <a:p>
                      <a:r>
                        <a:rPr lang="en-US" dirty="0"/>
                        <a:t> AI algorithms analyze user behavior to personalize content and leads to increased engagement and conversions</a:t>
                      </a:r>
                    </a:p>
                  </a:txBody>
                  <a:tcPr/>
                </a:tc>
                <a:extLst>
                  <a:ext uri="{0D108BD9-81ED-4DB2-BD59-A6C34878D82A}">
                    <a16:rowId xmlns:a16="http://schemas.microsoft.com/office/drawing/2014/main" val="3828798413"/>
                  </a:ext>
                </a:extLst>
              </a:tr>
            </a:tbl>
          </a:graphicData>
        </a:graphic>
      </p:graphicFrame>
      <p:sp>
        <p:nvSpPr>
          <p:cNvPr id="7" name="TextBox 6">
            <a:extLst>
              <a:ext uri="{FF2B5EF4-FFF2-40B4-BE49-F238E27FC236}">
                <a16:creationId xmlns:a16="http://schemas.microsoft.com/office/drawing/2014/main" id="{6BF2BDB2-B2B6-A532-3F95-2BCC39B1E5A7}"/>
              </a:ext>
            </a:extLst>
          </p:cNvPr>
          <p:cNvSpPr txBox="1"/>
          <p:nvPr/>
        </p:nvSpPr>
        <p:spPr>
          <a:xfrm>
            <a:off x="533400" y="2274838"/>
            <a:ext cx="365760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Website</a:t>
            </a:r>
          </a:p>
          <a:p>
            <a:pPr marL="285750" indent="-285750">
              <a:buFont typeface="Arial" panose="020B0604020202020204" pitchFamily="34" charset="0"/>
              <a:buChar char="•"/>
            </a:pPr>
            <a:r>
              <a:rPr lang="en-US" sz="3600" kern="1200" dirty="0">
                <a:solidFill>
                  <a:schemeClr val="tx1"/>
                </a:solidFill>
                <a:latin typeface="+mn-lt"/>
                <a:ea typeface="+mn-ea"/>
                <a:cs typeface="+mn-cs"/>
              </a:rPr>
              <a:t>App</a:t>
            </a:r>
          </a:p>
          <a:p>
            <a:pPr marL="285750" indent="-285750">
              <a:buFont typeface="Arial" panose="020B0604020202020204" pitchFamily="34" charset="0"/>
              <a:buChar char="•"/>
            </a:pPr>
            <a:r>
              <a:rPr lang="en-US" sz="3600" dirty="0"/>
              <a:t>Artificial Intelligence (AI)</a:t>
            </a:r>
            <a:endParaRPr lang="en-US" sz="36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BB3BD277-91AA-E58A-0CED-15ABFD5DE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439731"/>
            <a:ext cx="1319311" cy="347472"/>
          </a:xfrm>
          <a:prstGeom prst="rect">
            <a:avLst/>
          </a:prstGeom>
        </p:spPr>
      </p:pic>
    </p:spTree>
    <p:extLst>
      <p:ext uri="{BB962C8B-B14F-4D97-AF65-F5344CB8AC3E}">
        <p14:creationId xmlns:p14="http://schemas.microsoft.com/office/powerpoint/2010/main" val="211619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Tools to improve efficiency, enhancing learning and improving patient care</a:t>
            </a:r>
            <a:endParaRPr dirty="0"/>
          </a:p>
        </p:txBody>
      </p:sp>
      <p:graphicFrame>
        <p:nvGraphicFramePr>
          <p:cNvPr id="9" name="Content Placeholder 8" descr="Process list showing 4 titles with tasks  arranged one below the other and downward pointing arrows are used to indicate progression from title to task and from task to task. First title has 4 tasks, second title has 3, third has 2 and fourth has 2."/>
          <p:cNvGraphicFramePr>
            <a:graphicFrameLocks noGrp="1"/>
          </p:cNvGraphicFramePr>
          <p:nvPr>
            <p:ph idx="1"/>
            <p:extLst>
              <p:ext uri="{D42A27DB-BD31-4B8C-83A1-F6EECF244321}">
                <p14:modId xmlns:p14="http://schemas.microsoft.com/office/powerpoint/2010/main" val="609131663"/>
              </p:ext>
            </p:extLst>
          </p:nvPr>
        </p:nvGraphicFramePr>
        <p:xfrm>
          <a:off x="1524000" y="18288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7248B49-335E-0283-DF4C-0A5C11EC45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115302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Nursing Organizations</a:t>
            </a:r>
            <a:endParaRPr dirty="0"/>
          </a:p>
        </p:txBody>
      </p:sp>
      <p:sp>
        <p:nvSpPr>
          <p:cNvPr id="3" name="Text Placeholder 2"/>
          <p:cNvSpPr>
            <a:spLocks noGrp="1"/>
          </p:cNvSpPr>
          <p:nvPr>
            <p:ph type="body" idx="1"/>
          </p:nvPr>
        </p:nvSpPr>
        <p:spPr/>
        <p:txBody>
          <a:bodyPr/>
          <a:lstStyle/>
          <a:p>
            <a:r>
              <a:rPr lang="en-US" dirty="0"/>
              <a:t> Too many to list! A sampling of some popular ones.</a:t>
            </a:r>
            <a:endParaRPr dirty="0"/>
          </a:p>
        </p:txBody>
      </p:sp>
      <p:pic>
        <p:nvPicPr>
          <p:cNvPr id="4" name="Picture 3">
            <a:extLst>
              <a:ext uri="{FF2B5EF4-FFF2-40B4-BE49-F238E27FC236}">
                <a16:creationId xmlns:a16="http://schemas.microsoft.com/office/drawing/2014/main" id="{57A183B1-5302-F75C-9443-DA919CE36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344443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D5D262-7C95-6F56-365D-05B3D31BC8C1}"/>
              </a:ext>
            </a:extLst>
          </p:cNvPr>
          <p:cNvSpPr/>
          <p:nvPr/>
        </p:nvSpPr>
        <p:spPr>
          <a:xfrm>
            <a:off x="2590800" y="2514600"/>
            <a:ext cx="9423400"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 name="Title 1">
            <a:extLst>
              <a:ext uri="{FF2B5EF4-FFF2-40B4-BE49-F238E27FC236}">
                <a16:creationId xmlns:a16="http://schemas.microsoft.com/office/drawing/2014/main" id="{11CCB3C7-02CC-C1C2-7011-92B820F2C886}"/>
              </a:ext>
            </a:extLst>
          </p:cNvPr>
          <p:cNvSpPr>
            <a:spLocks noGrp="1"/>
          </p:cNvSpPr>
          <p:nvPr>
            <p:ph type="title"/>
          </p:nvPr>
        </p:nvSpPr>
        <p:spPr>
          <a:xfrm>
            <a:off x="0" y="0"/>
            <a:ext cx="9144000" cy="1143000"/>
          </a:xfrm>
        </p:spPr>
        <p:txBody>
          <a:bodyPr anchor="ctr"/>
          <a:lstStyle/>
          <a:p>
            <a:r>
              <a:rPr lang="en-US" dirty="0"/>
              <a:t> Professional Nursing Organizations</a:t>
            </a:r>
          </a:p>
        </p:txBody>
      </p:sp>
      <p:graphicFrame>
        <p:nvGraphicFramePr>
          <p:cNvPr id="3" name="Diagram 2">
            <a:extLst>
              <a:ext uri="{FF2B5EF4-FFF2-40B4-BE49-F238E27FC236}">
                <a16:creationId xmlns:a16="http://schemas.microsoft.com/office/drawing/2014/main" id="{16359CDD-8157-85EB-0650-1FB6A222CF9C}"/>
              </a:ext>
            </a:extLst>
          </p:cNvPr>
          <p:cNvGraphicFramePr/>
          <p:nvPr>
            <p:extLst>
              <p:ext uri="{D42A27DB-BD31-4B8C-83A1-F6EECF244321}">
                <p14:modId xmlns:p14="http://schemas.microsoft.com/office/powerpoint/2010/main" val="2904805694"/>
              </p:ext>
            </p:extLst>
          </p:nvPr>
        </p:nvGraphicFramePr>
        <p:xfrm>
          <a:off x="2590800" y="982133"/>
          <a:ext cx="9423400" cy="587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9E92AAE-D1A2-8456-90C3-82F2B3433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268867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1143000"/>
          </a:xfrm>
        </p:spPr>
        <p:txBody>
          <a:bodyPr/>
          <a:lstStyle/>
          <a:p>
            <a:r>
              <a:rPr lang="en-US" dirty="0"/>
              <a:t> Continuing education, Jobs &amp; News</a:t>
            </a:r>
            <a:endParaRPr dirty="0"/>
          </a:p>
        </p:txBody>
      </p:sp>
      <p:sp>
        <p:nvSpPr>
          <p:cNvPr id="4" name="TextBox 3">
            <a:extLst>
              <a:ext uri="{FF2B5EF4-FFF2-40B4-BE49-F238E27FC236}">
                <a16:creationId xmlns:a16="http://schemas.microsoft.com/office/drawing/2014/main" id="{5D64F723-7164-575D-B89A-3F4BEB76E6B0}"/>
              </a:ext>
            </a:extLst>
          </p:cNvPr>
          <p:cNvSpPr txBox="1"/>
          <p:nvPr/>
        </p:nvSpPr>
        <p:spPr>
          <a:xfrm>
            <a:off x="1066800" y="1905000"/>
            <a:ext cx="96774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 </a:t>
            </a:r>
            <a:r>
              <a:rPr lang="en-US" sz="2800" dirty="0">
                <a:hlinkClick r:id="rId2"/>
              </a:rPr>
              <a:t>Nurse.com</a:t>
            </a:r>
            <a:r>
              <a:rPr lang="en-US" sz="2800" dirty="0"/>
              <a:t>: a leading resource for nurses, offering continuing education courses, jobs, news, and career resources.</a:t>
            </a:r>
          </a:p>
          <a:p>
            <a:pPr marL="285750" indent="-285750">
              <a:buFont typeface="Arial" panose="020B0604020202020204" pitchFamily="34" charset="0"/>
              <a:buChar char="•"/>
            </a:pPr>
            <a:r>
              <a:rPr lang="en-US" sz="2800" dirty="0"/>
              <a:t> </a:t>
            </a:r>
            <a:r>
              <a:rPr lang="en-US" sz="2800" dirty="0">
                <a:hlinkClick r:id="rId3"/>
              </a:rPr>
              <a:t>Nursingcenter.com</a:t>
            </a:r>
            <a:r>
              <a:rPr lang="en-US" sz="2800" dirty="0"/>
              <a:t>: provides access to articles from leading nursing journals, CE activities, job opportunities, and other resources.</a:t>
            </a:r>
          </a:p>
          <a:p>
            <a:pPr marL="285750" indent="-285750">
              <a:buFont typeface="Arial" panose="020B0604020202020204" pitchFamily="34" charset="0"/>
              <a:buChar char="•"/>
            </a:pPr>
            <a:r>
              <a:rPr lang="en-US" sz="2800" dirty="0"/>
              <a:t> </a:t>
            </a:r>
            <a:r>
              <a:rPr lang="en-US" sz="2800" dirty="0">
                <a:hlinkClick r:id="rId4"/>
              </a:rPr>
              <a:t>Allnurses.com</a:t>
            </a:r>
            <a:r>
              <a:rPr lang="en-US" sz="2800" dirty="0"/>
              <a:t>: a forum-based website offering support, information exchange, and job postings for nurses and nursing students</a:t>
            </a:r>
          </a:p>
        </p:txBody>
      </p:sp>
      <p:pic>
        <p:nvPicPr>
          <p:cNvPr id="5" name="Picture 4">
            <a:extLst>
              <a:ext uri="{FF2B5EF4-FFF2-40B4-BE49-F238E27FC236}">
                <a16:creationId xmlns:a16="http://schemas.microsoft.com/office/drawing/2014/main" id="{87E2396C-6DB3-EEAF-D287-0DB2F595D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21598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83F2-FC6E-F394-F4BB-5BF20ADBB0FB}"/>
              </a:ext>
            </a:extLst>
          </p:cNvPr>
          <p:cNvSpPr>
            <a:spLocks noGrp="1"/>
          </p:cNvSpPr>
          <p:nvPr>
            <p:ph type="title"/>
          </p:nvPr>
        </p:nvSpPr>
        <p:spPr/>
        <p:txBody>
          <a:bodyPr/>
          <a:lstStyle/>
          <a:p>
            <a:r>
              <a:rPr lang="en-US" dirty="0"/>
              <a:t>Government &amp; Health Resources</a:t>
            </a:r>
          </a:p>
        </p:txBody>
      </p:sp>
      <p:pic>
        <p:nvPicPr>
          <p:cNvPr id="4" name="Picture 3">
            <a:extLst>
              <a:ext uri="{FF2B5EF4-FFF2-40B4-BE49-F238E27FC236}">
                <a16:creationId xmlns:a16="http://schemas.microsoft.com/office/drawing/2014/main" id="{59B100C8-A275-D3F4-B029-9A7536C32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179555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EAA4-140D-25EE-5F40-228A0245DA18}"/>
              </a:ext>
            </a:extLst>
          </p:cNvPr>
          <p:cNvSpPr>
            <a:spLocks noGrp="1"/>
          </p:cNvSpPr>
          <p:nvPr>
            <p:ph type="title"/>
          </p:nvPr>
        </p:nvSpPr>
        <p:spPr>
          <a:xfrm>
            <a:off x="0" y="0"/>
            <a:ext cx="9144000" cy="1143000"/>
          </a:xfrm>
        </p:spPr>
        <p:txBody>
          <a:bodyPr/>
          <a:lstStyle/>
          <a:p>
            <a:r>
              <a:rPr lang="en-US" dirty="0"/>
              <a:t> Government &amp; Health Resources</a:t>
            </a:r>
          </a:p>
        </p:txBody>
      </p:sp>
      <p:sp>
        <p:nvSpPr>
          <p:cNvPr id="4" name="TextBox 3">
            <a:extLst>
              <a:ext uri="{FF2B5EF4-FFF2-40B4-BE49-F238E27FC236}">
                <a16:creationId xmlns:a16="http://schemas.microsoft.com/office/drawing/2014/main" id="{9B2345F9-525F-E616-F9A6-AE9100FACA03}"/>
              </a:ext>
            </a:extLst>
          </p:cNvPr>
          <p:cNvSpPr txBox="1"/>
          <p:nvPr/>
        </p:nvSpPr>
        <p:spPr>
          <a:xfrm>
            <a:off x="533401" y="1447800"/>
            <a:ext cx="11453910" cy="4832092"/>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800"/>
            </a:lvl1pPr>
          </a:lstStyle>
          <a:p>
            <a:r>
              <a:rPr lang="en-US" dirty="0"/>
              <a:t> </a:t>
            </a:r>
            <a:r>
              <a:rPr lang="en-US" dirty="0">
                <a:hlinkClick r:id="rId2"/>
              </a:rPr>
              <a:t>CDC.gov </a:t>
            </a:r>
            <a:r>
              <a:rPr lang="en-US" dirty="0"/>
              <a:t>Centers for Disease control and prevention: a reliable source for information on disease prevention and health promotion relevant to nursing practice.</a:t>
            </a:r>
          </a:p>
          <a:p>
            <a:pPr marL="0" indent="0">
              <a:buNone/>
            </a:pPr>
            <a:endParaRPr lang="en-US" dirty="0"/>
          </a:p>
          <a:p>
            <a:r>
              <a:rPr lang="en-US" dirty="0"/>
              <a:t> </a:t>
            </a:r>
            <a:r>
              <a:rPr lang="en-US" dirty="0">
                <a:hlinkClick r:id="rId3"/>
              </a:rPr>
              <a:t>Nih.gov </a:t>
            </a:r>
            <a:r>
              <a:rPr lang="en-US" dirty="0"/>
              <a:t>National Institutes of Health offers rich information on various consumer health topics.</a:t>
            </a:r>
          </a:p>
          <a:p>
            <a:pPr marL="0" indent="0">
              <a:buNone/>
            </a:pPr>
            <a:endParaRPr lang="en-US" dirty="0"/>
          </a:p>
          <a:p>
            <a:r>
              <a:rPr lang="en-US" dirty="0"/>
              <a:t> </a:t>
            </a:r>
            <a:r>
              <a:rPr lang="en-US" dirty="0">
                <a:hlinkClick r:id="rId4"/>
              </a:rPr>
              <a:t>California Board of Registered Nursing</a:t>
            </a:r>
            <a:r>
              <a:rPr lang="en-US" dirty="0"/>
              <a:t>: A great site for all your licensure, news alerts, continuing education and much more.</a:t>
            </a:r>
          </a:p>
          <a:p>
            <a:pPr marL="0" indent="0">
              <a:buNone/>
            </a:pPr>
            <a:endParaRPr lang="en-US" dirty="0"/>
          </a:p>
          <a:p>
            <a:r>
              <a:rPr lang="en-US" dirty="0"/>
              <a:t> </a:t>
            </a:r>
            <a:r>
              <a:rPr lang="en-US" dirty="0">
                <a:hlinkClick r:id="rId5"/>
              </a:rPr>
              <a:t>US Bureau of Labor statistics</a:t>
            </a:r>
            <a:r>
              <a:rPr lang="en-US" dirty="0"/>
              <a:t>: job outlook, pay details, occupation finder.</a:t>
            </a:r>
          </a:p>
        </p:txBody>
      </p:sp>
      <p:pic>
        <p:nvPicPr>
          <p:cNvPr id="5" name="Picture 4">
            <a:extLst>
              <a:ext uri="{FF2B5EF4-FFF2-40B4-BE49-F238E27FC236}">
                <a16:creationId xmlns:a16="http://schemas.microsoft.com/office/drawing/2014/main" id="{586D6E0A-A2A2-A96B-D759-869E7DBEB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89" y="6324600"/>
            <a:ext cx="1319311" cy="347472"/>
          </a:xfrm>
          <a:prstGeom prst="rect">
            <a:avLst/>
          </a:prstGeom>
        </p:spPr>
      </p:pic>
    </p:spTree>
    <p:extLst>
      <p:ext uri="{BB962C8B-B14F-4D97-AF65-F5344CB8AC3E}">
        <p14:creationId xmlns:p14="http://schemas.microsoft.com/office/powerpoint/2010/main" val="1489175565"/>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0B21FC43B8B4D807DEE7EEB652700" ma:contentTypeVersion="1" ma:contentTypeDescription="Create a new document." ma:contentTypeScope="" ma:versionID="217a782a711873ea533279742783a17c">
  <xsd:schema xmlns:xsd="http://www.w3.org/2001/XMLSchema" xmlns:xs="http://www.w3.org/2001/XMLSchema" xmlns:p="http://schemas.microsoft.com/office/2006/metadata/properties" xmlns:ns3="63f96ddf-d353-435f-b09d-7d4d659dee19" targetNamespace="http://schemas.microsoft.com/office/2006/metadata/properties" ma:root="true" ma:fieldsID="3109a70c3208e80460712c01eff9d54b" ns3:_="">
    <xsd:import namespace="63f96ddf-d353-435f-b09d-7d4d659dee19"/>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96ddf-d353-435f-b09d-7d4d659dee1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310AA5-0750-4615-AD63-72EF0C5A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96ddf-d353-435f-b09d-7d4d659dee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6BC8B7-2C07-44E8-B7F2-715EC3DE7AEF}">
  <ds:schemaRefs>
    <ds:schemaRef ds:uri="http://schemas.microsoft.com/sharepoint/v3/contenttype/forms"/>
  </ds:schemaRefs>
</ds:datastoreItem>
</file>

<file path=customXml/itemProps3.xml><?xml version="1.0" encoding="utf-8"?>
<ds:datastoreItem xmlns:ds="http://schemas.openxmlformats.org/officeDocument/2006/customXml" ds:itemID="{7CAFE0ED-C130-4D73-A91E-D1C5F785D428}">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63f96ddf-d353-435f-b09d-7d4d659dee19"/>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828</TotalTime>
  <Words>1791</Words>
  <Application>Microsoft Office PowerPoint</Application>
  <PresentationFormat>Widescreen</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 Computer 16x9</vt:lpstr>
      <vt:lpstr>Nursing Tech</vt:lpstr>
      <vt:lpstr>There are several sites for information dissemination</vt:lpstr>
      <vt:lpstr> Breakdown by type</vt:lpstr>
      <vt:lpstr>Tools to improve efficiency, enhancing learning and improving patient care</vt:lpstr>
      <vt:lpstr>Professional Nursing Organizations</vt:lpstr>
      <vt:lpstr> Professional Nursing Organizations</vt:lpstr>
      <vt:lpstr> Continuing education, Jobs &amp; News</vt:lpstr>
      <vt:lpstr>Government &amp; Health Resources</vt:lpstr>
      <vt:lpstr> Government &amp; Health Resources</vt:lpstr>
      <vt:lpstr>California Board of Registered Nursing</vt:lpstr>
      <vt:lpstr>A Sampling of Sections</vt:lpstr>
      <vt:lpstr>Open Educational Resources</vt:lpstr>
      <vt:lpstr> Open Educational Resources (OER)</vt:lpstr>
      <vt:lpstr>PowerPoint Presentation</vt:lpstr>
      <vt:lpstr>Applications</vt:lpstr>
      <vt:lpstr>Apps – Medical References</vt:lpstr>
      <vt:lpstr> Artificial Intelligence in Nursing</vt:lpstr>
      <vt:lpstr>AI applications: How AI transforms nursing education</vt:lpstr>
      <vt:lpstr> Ethical Integration of AI</vt:lpstr>
      <vt:lpstr>AI platforms for Nursing</vt:lpstr>
      <vt:lpstr> AI Applications for  Patient interaction and care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Marisa Tolosa</dc:creator>
  <cp:lastModifiedBy>Marisa Tolosa</cp:lastModifiedBy>
  <cp:revision>2</cp:revision>
  <dcterms:created xsi:type="dcterms:W3CDTF">2026-03-20T04:42:22Z</dcterms:created>
  <dcterms:modified xsi:type="dcterms:W3CDTF">2026-04-24T18:43:55Z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0x0101001DF0B21FC43B8B4D807DEE7EEB652700</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